
<file path=[Content_Types].xml><?xml version="1.0" encoding="utf-8"?>
<Types xmlns="http://schemas.openxmlformats.org/package/2006/content-types">
  <Override PartName="/ppt/diagrams/drawing2.xml" ContentType="application/vnd.ms-office.drawingml.diagramDrawing+xml"/>
  <Override PartName="/ppt/notesSlides/notesSlide4.xml" ContentType="application/vnd.openxmlformats-officedocument.presentationml.notesSlide+xml"/>
  <Override PartName="/ppt/slides/slide9.xml" ContentType="application/vnd.openxmlformats-officedocument.presentationml.slide+xml"/>
  <Override PartName="/ppt/diagrams/data2.xml" ContentType="application/vnd.openxmlformats-officedocument.drawingml.diagramData+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diagrams/drawing3.xml" ContentType="application/vnd.ms-office.drawingml.diagramDrawing+xml"/>
  <Override PartName="/ppt/notesSlides/notesSlide5.xml" ContentType="application/vnd.openxmlformats-officedocument.presentationml.notesSlide+xml"/>
  <Override PartName="/ppt/tableStyles.xml" ContentType="application/vnd.openxmlformats-officedocument.presentationml.tableStyles+xml"/>
  <Override PartName="/ppt/diagrams/data3.xml" ContentType="application/vnd.openxmlformats-officedocument.drawingml.diagramData+xml"/>
  <Override PartName="/ppt/notesSlides/notesSlide1.xml" ContentType="application/vnd.openxmlformats-officedocument.presentationml.notesSlide+xml"/>
  <Override PartName="/ppt/slides/slide6.xml" ContentType="application/vnd.openxmlformats-officedocument.presentationml.slide+xml"/>
  <Override PartName="/ppt/diagrams/colors2.xml" ContentType="application/vnd.openxmlformats-officedocument.drawingml.diagramColors+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diagrams/quickStyle1.xml" ContentType="application/vnd.openxmlformats-officedocument.drawingml.diagramStyle+xml"/>
  <Override PartName="/ppt/slideLayouts/slideLayout2.xml" ContentType="application/vnd.openxmlformats-officedocument.presentationml.slideLayout+xml"/>
  <Override PartName="/ppt/diagrams/layout1.xml" ContentType="application/vnd.openxmlformats-officedocument.drawingml.diagramLayout+xml"/>
  <Override PartName="/ppt/diagrams/drawing4.xml" ContentType="application/vnd.ms-office.drawingml.diagramDrawing+xml"/>
  <Override PartName="/ppt/notesSlides/notesSlide6.xml" ContentType="application/vnd.openxmlformats-officedocument.presentationml.notesSlide+xml"/>
  <Override PartName="/ppt/notesSlides/notesSlide2.xml" ContentType="application/vnd.openxmlformats-officedocument.presentationml.notesSlide+xml"/>
  <Override PartName="/ppt/slides/slide7.xml" ContentType="application/vnd.openxmlformats-officedocument.presentationml.slide+xml"/>
  <Override PartName="/ppt/diagrams/colors3.xml" ContentType="application/vnd.openxmlformats-officedocument.drawingml.diagramColors+xml"/>
  <Override PartName="/ppt/presentation.xml" ContentType="application/vnd.openxmlformats-officedocument.presentationml.presentation.main+xml"/>
  <Override PartName="/ppt/slideLayouts/slideLayout7.xml" ContentType="application/vnd.openxmlformats-officedocument.presentationml.slideLayout+xml"/>
  <Override PartName="/ppt/slides/slide3.xml" ContentType="application/vnd.openxmlformats-officedocument.presentationml.slide+xml"/>
  <Override PartName="/ppt/diagrams/layout2.xml" ContentType="application/vnd.openxmlformats-officedocument.drawingml.diagramLayout+xml"/>
  <Override PartName="/ppt/slideLayouts/slideLayout3.xml" ContentType="application/vnd.openxmlformats-officedocument.presentationml.slideLayout+xml"/>
  <Override PartName="/ppt/diagrams/quickStyle2.xml" ContentType="application/vnd.openxmlformats-officedocument.drawingml.diagramStyl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diagrams/drawing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diagrams/quickStyle3.xml" ContentType="application/vnd.openxmlformats-officedocument.drawingml.diagramStyle+xml"/>
  <Override PartName="/ppt/slideLayouts/slideLayout4.xml" ContentType="application/vnd.openxmlformats-officedocument.presentationml.slideLayout+xml"/>
  <Override PartName="/ppt/diagrams/layout3.xml" ContentType="application/vnd.openxmlformats-officedocument.drawingml.diagramLayout+xml"/>
  <Override PartName="/ppt/notesSlides/notesSlide11.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r:id="rId1"/>
  </p:sldMasterIdLst>
  <p:notesMasterIdLst>
    <p:notesMasterId r:id="rId13"/>
  </p:notesMasterIdLst>
  <p:sldIdLst>
    <p:sldId id="256" r:id="rId2"/>
    <p:sldId id="270" r:id="rId3"/>
    <p:sldId id="280" r:id="rId4"/>
    <p:sldId id="284" r:id="rId5"/>
    <p:sldId id="279" r:id="rId6"/>
    <p:sldId id="278" r:id="rId7"/>
    <p:sldId id="277" r:id="rId8"/>
    <p:sldId id="283" r:id="rId9"/>
    <p:sldId id="282" r:id="rId10"/>
    <p:sldId id="273" r:id="rId11"/>
    <p:sldId id="276" r:id="rId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984DC"/>
    <a:srgbClr val="EDEDED"/>
    <a:srgbClr val="FFC728"/>
    <a:srgbClr val="FFDD30"/>
    <a:srgbClr val="F9BFDB"/>
    <a:srgbClr val="BBA4DC"/>
    <a:srgbClr val="DEECF9"/>
    <a:srgbClr val="B9DD3C"/>
    <a:srgbClr val="00CEC0"/>
    <a:srgbClr val="79CEEF"/>
  </p:clrMru>
  <p:extLst>
    <p:ext uri="{E76CE94A-603C-4142-B9EB-6D1370010A27}">
      <p14:discardImageEditData xmlns="" xmlns:p14="http://schemas.microsoft.com/office/powerpoint/2010/main" xmlns:p="http://schemas.openxmlformats.org/presentationml/2006/main" xmlns:r="http://schemas.openxmlformats.org/officeDocument/2006/relationships" xmlns:a="http://schemas.openxmlformats.org/drawingml/2006/main" val="0"/>
    </p:ext>
    <p:ext uri="{D31A062A-798A-4329-ABDD-BBA856620510}">
      <p14:defaultImageDpi xmlns="" xmlns:p14="http://schemas.microsoft.com/office/powerpoint/2010/main" xmlns:p="http://schemas.openxmlformats.org/presentationml/2006/main" xmlns:r="http://schemas.openxmlformats.org/officeDocument/2006/relationships" xmlns:a="http://schemas.openxmlformats.org/drawingml/2006/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94660"/>
  </p:normalViewPr>
  <p:slideViewPr>
    <p:cSldViewPr>
      <p:cViewPr>
        <p:scale>
          <a:sx n="100" d="100"/>
          <a:sy n="100" d="100"/>
        </p:scale>
        <p:origin x="-2696" y="-11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_rels/data1.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61.jpeg"/><Relationship Id="rId3" Type="http://schemas.openxmlformats.org/officeDocument/2006/relationships/image" Target="../media/image71.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E346E-7F29-4D16-9FC8-59C06FEC0ADC}" type="doc">
      <dgm:prSet loTypeId="urn:microsoft.com/office/officeart/2005/8/layout/hList7#1" loCatId="list" qsTypeId="urn:microsoft.com/office/officeart/2005/8/quickstyle/simple1" qsCatId="simple" csTypeId="urn:microsoft.com/office/officeart/2005/8/colors/colorful3" csCatId="colorful" phldr="1"/>
      <dgm:spPr/>
      <dgm:t>
        <a:bodyPr/>
        <a:lstStyle/>
        <a:p>
          <a:endParaRPr lang="en-US"/>
        </a:p>
      </dgm:t>
    </dgm:pt>
    <dgm:pt modelId="{22CD431B-8CA6-405C-ADC0-2C416E2752A5}">
      <dgm:prSet phldrT="[Text]" custT="1"/>
      <dgm:spPr/>
      <dgm:t>
        <a:bodyPr/>
        <a:lstStyle/>
        <a:p>
          <a:r>
            <a:rPr lang="es-ES_tradnl" sz="2500" dirty="0" smtClean="0"/>
            <a:t>Lleva en el alma una gran energía para luchar.</a:t>
          </a:r>
          <a:endParaRPr lang="en-US" sz="2500" dirty="0"/>
        </a:p>
      </dgm:t>
    </dgm:pt>
    <dgm:pt modelId="{3B186D2F-C591-4170-9F86-35D33D293EFD}" type="parTrans" cxnId="{EB1CB9D6-3677-49E9-B2C4-75B45E980816}">
      <dgm:prSet/>
      <dgm:spPr/>
      <dgm:t>
        <a:bodyPr/>
        <a:lstStyle/>
        <a:p>
          <a:endParaRPr lang="en-US"/>
        </a:p>
      </dgm:t>
    </dgm:pt>
    <dgm:pt modelId="{5E3A6661-703B-4BA3-A691-0EDE2F9898FE}" type="sibTrans" cxnId="{EB1CB9D6-3677-49E9-B2C4-75B45E980816}">
      <dgm:prSet/>
      <dgm:spPr/>
      <dgm:t>
        <a:bodyPr/>
        <a:lstStyle/>
        <a:p>
          <a:endParaRPr lang="en-US"/>
        </a:p>
      </dgm:t>
    </dgm:pt>
    <dgm:pt modelId="{0B5DBEE2-1F08-4918-9DA7-9C9B43B2923D}">
      <dgm:prSet custT="1"/>
      <dgm:spPr/>
      <dgm:t>
        <a:bodyPr/>
        <a:lstStyle/>
        <a:p>
          <a:r>
            <a:rPr lang="es-ES_tradnl" sz="2500" dirty="0" smtClean="0"/>
            <a:t>No es tibio, ni mediocre.</a:t>
          </a:r>
          <a:endParaRPr lang="en-US" sz="2500" dirty="0"/>
        </a:p>
      </dgm:t>
    </dgm:pt>
    <dgm:pt modelId="{70CD3916-C935-4B7B-86A1-BEC912A8430E}" type="parTrans" cxnId="{60688400-1755-4DD8-8497-1FF4EEA6814C}">
      <dgm:prSet/>
      <dgm:spPr/>
      <dgm:t>
        <a:bodyPr/>
        <a:lstStyle/>
        <a:p>
          <a:endParaRPr lang="en-US"/>
        </a:p>
      </dgm:t>
    </dgm:pt>
    <dgm:pt modelId="{32504EC1-3048-4ED4-98BA-79C1988BAB11}" type="sibTrans" cxnId="{60688400-1755-4DD8-8497-1FF4EEA6814C}">
      <dgm:prSet/>
      <dgm:spPr/>
      <dgm:t>
        <a:bodyPr/>
        <a:lstStyle/>
        <a:p>
          <a:endParaRPr lang="en-US"/>
        </a:p>
      </dgm:t>
    </dgm:pt>
    <dgm:pt modelId="{2BB3E645-B61D-48D2-AFE6-5DF7EED44C36}">
      <dgm:prSet custT="1"/>
      <dgm:spPr/>
      <dgm:t>
        <a:bodyPr/>
        <a:lstStyle/>
        <a:p>
          <a:r>
            <a:rPr lang="es-ES_tradnl" sz="2500" dirty="0" smtClean="0"/>
            <a:t>Tiene un alma valiente ante toda clase de peligros y enemigos.</a:t>
          </a:r>
          <a:endParaRPr lang="en-US" sz="2500" dirty="0"/>
        </a:p>
      </dgm:t>
    </dgm:pt>
    <dgm:pt modelId="{3588212A-2B8D-4F97-AB56-C86B4CC06523}" type="parTrans" cxnId="{2AD672EC-8C89-4C82-991C-D1ADFFBA4B44}">
      <dgm:prSet/>
      <dgm:spPr/>
      <dgm:t>
        <a:bodyPr/>
        <a:lstStyle/>
        <a:p>
          <a:endParaRPr lang="en-US"/>
        </a:p>
      </dgm:t>
    </dgm:pt>
    <dgm:pt modelId="{9FD20002-BFBA-4A89-ADE8-277C44BAFE4D}" type="sibTrans" cxnId="{2AD672EC-8C89-4C82-991C-D1ADFFBA4B44}">
      <dgm:prSet/>
      <dgm:spPr/>
      <dgm:t>
        <a:bodyPr/>
        <a:lstStyle/>
        <a:p>
          <a:endParaRPr lang="en-US"/>
        </a:p>
      </dgm:t>
    </dgm:pt>
    <dgm:pt modelId="{D9619D74-C91D-4B1E-A693-B556D51CECC5}" type="pres">
      <dgm:prSet presAssocID="{B35E346E-7F29-4D16-9FC8-59C06FEC0ADC}" presName="Name0" presStyleCnt="0">
        <dgm:presLayoutVars>
          <dgm:dir/>
          <dgm:resizeHandles val="exact"/>
        </dgm:presLayoutVars>
      </dgm:prSet>
      <dgm:spPr/>
      <dgm:t>
        <a:bodyPr/>
        <a:lstStyle/>
        <a:p>
          <a:endParaRPr lang="es-PE"/>
        </a:p>
      </dgm:t>
    </dgm:pt>
    <dgm:pt modelId="{F0BDE358-D54B-4519-BEDE-03F322648646}" type="pres">
      <dgm:prSet presAssocID="{B35E346E-7F29-4D16-9FC8-59C06FEC0ADC}" presName="fgShape" presStyleLbl="fgShp" presStyleIdx="0" presStyleCnt="1"/>
      <dgm:spPr/>
    </dgm:pt>
    <dgm:pt modelId="{7AD6161C-BAAE-4808-BF2C-2EEC98A271B3}" type="pres">
      <dgm:prSet presAssocID="{B35E346E-7F29-4D16-9FC8-59C06FEC0ADC}" presName="linComp" presStyleCnt="0"/>
      <dgm:spPr/>
    </dgm:pt>
    <dgm:pt modelId="{5DF69916-F2A0-489F-95FF-2F30B7A22815}" type="pres">
      <dgm:prSet presAssocID="{22CD431B-8CA6-405C-ADC0-2C416E2752A5}" presName="compNode" presStyleCnt="0"/>
      <dgm:spPr/>
    </dgm:pt>
    <dgm:pt modelId="{0C23889E-754E-4F8E-93D2-DF31CC0A2C36}" type="pres">
      <dgm:prSet presAssocID="{22CD431B-8CA6-405C-ADC0-2C416E2752A5}" presName="bkgdShape" presStyleLbl="node1" presStyleIdx="0" presStyleCnt="3"/>
      <dgm:spPr/>
      <dgm:t>
        <a:bodyPr/>
        <a:lstStyle/>
        <a:p>
          <a:endParaRPr lang="es-PE"/>
        </a:p>
      </dgm:t>
    </dgm:pt>
    <dgm:pt modelId="{25DECC21-0EEB-40F6-BA57-13F0836DD2BA}" type="pres">
      <dgm:prSet presAssocID="{22CD431B-8CA6-405C-ADC0-2C416E2752A5}" presName="nodeTx" presStyleLbl="node1" presStyleIdx="0" presStyleCnt="3">
        <dgm:presLayoutVars>
          <dgm:bulletEnabled val="1"/>
        </dgm:presLayoutVars>
      </dgm:prSet>
      <dgm:spPr/>
      <dgm:t>
        <a:bodyPr/>
        <a:lstStyle/>
        <a:p>
          <a:endParaRPr lang="es-PE"/>
        </a:p>
      </dgm:t>
    </dgm:pt>
    <dgm:pt modelId="{C77FA1E1-7320-4F75-A145-2EA9F51F7DDD}" type="pres">
      <dgm:prSet presAssocID="{22CD431B-8CA6-405C-ADC0-2C416E2752A5}" presName="invisiNode" presStyleLbl="node1" presStyleIdx="0" presStyleCnt="3"/>
      <dgm:spPr/>
    </dgm:pt>
    <dgm:pt modelId="{CBED3730-0EAA-405F-A143-74AE42380F58}" type="pres">
      <dgm:prSet presAssocID="{22CD431B-8CA6-405C-ADC0-2C416E2752A5}" presName="imagNode" presStyleLbl="fgImgPlace1" presStyleIdx="0" presStyleCnt="3"/>
      <dgm:spPr>
        <a:blipFill rotWithShape="0">
          <a:blip xmlns:r="http://schemas.openxmlformats.org/officeDocument/2006/relationships" r:embed="rId1"/>
          <a:stretch>
            <a:fillRect/>
          </a:stretch>
        </a:blipFill>
      </dgm:spPr>
      <dgm:t>
        <a:bodyPr/>
        <a:lstStyle/>
        <a:p>
          <a:endParaRPr lang="es-PE"/>
        </a:p>
      </dgm:t>
    </dgm:pt>
    <dgm:pt modelId="{B7C6EC0E-7DE0-4245-A827-090B400E01C2}" type="pres">
      <dgm:prSet presAssocID="{5E3A6661-703B-4BA3-A691-0EDE2F9898FE}" presName="sibTrans" presStyleLbl="sibTrans2D1" presStyleIdx="0" presStyleCnt="0"/>
      <dgm:spPr/>
      <dgm:t>
        <a:bodyPr/>
        <a:lstStyle/>
        <a:p>
          <a:endParaRPr lang="es-PE"/>
        </a:p>
      </dgm:t>
    </dgm:pt>
    <dgm:pt modelId="{3FD18542-8DAA-45E3-AE1D-0335FCE95C51}" type="pres">
      <dgm:prSet presAssocID="{0B5DBEE2-1F08-4918-9DA7-9C9B43B2923D}" presName="compNode" presStyleCnt="0"/>
      <dgm:spPr/>
    </dgm:pt>
    <dgm:pt modelId="{9B0A8699-E48A-4406-916D-DB90D189D3C0}" type="pres">
      <dgm:prSet presAssocID="{0B5DBEE2-1F08-4918-9DA7-9C9B43B2923D}" presName="bkgdShape" presStyleLbl="node1" presStyleIdx="1" presStyleCnt="3"/>
      <dgm:spPr/>
      <dgm:t>
        <a:bodyPr/>
        <a:lstStyle/>
        <a:p>
          <a:endParaRPr lang="es-PE"/>
        </a:p>
      </dgm:t>
    </dgm:pt>
    <dgm:pt modelId="{802730C0-E152-4AD7-BE91-A905F983A140}" type="pres">
      <dgm:prSet presAssocID="{0B5DBEE2-1F08-4918-9DA7-9C9B43B2923D}" presName="nodeTx" presStyleLbl="node1" presStyleIdx="1" presStyleCnt="3">
        <dgm:presLayoutVars>
          <dgm:bulletEnabled val="1"/>
        </dgm:presLayoutVars>
      </dgm:prSet>
      <dgm:spPr/>
      <dgm:t>
        <a:bodyPr/>
        <a:lstStyle/>
        <a:p>
          <a:endParaRPr lang="es-PE"/>
        </a:p>
      </dgm:t>
    </dgm:pt>
    <dgm:pt modelId="{865FFFEC-D1B5-483A-B98E-0208BE2AC834}" type="pres">
      <dgm:prSet presAssocID="{0B5DBEE2-1F08-4918-9DA7-9C9B43B2923D}" presName="invisiNode" presStyleLbl="node1" presStyleIdx="1" presStyleCnt="3"/>
      <dgm:spPr/>
    </dgm:pt>
    <dgm:pt modelId="{217EE67B-8336-4068-9998-332109D42F9E}" type="pres">
      <dgm:prSet presAssocID="{0B5DBEE2-1F08-4918-9DA7-9C9B43B2923D}" presName="imagNode" presStyleLbl="fgImgPlace1" presStyleIdx="1" presStyleCnt="3"/>
      <dgm:spPr>
        <a:blipFill rotWithShape="0">
          <a:blip xmlns:r="http://schemas.openxmlformats.org/officeDocument/2006/relationships" r:embed="rId2"/>
          <a:stretch>
            <a:fillRect/>
          </a:stretch>
        </a:blipFill>
      </dgm:spPr>
      <dgm:t>
        <a:bodyPr/>
        <a:lstStyle/>
        <a:p>
          <a:endParaRPr lang="es-PE"/>
        </a:p>
      </dgm:t>
    </dgm:pt>
    <dgm:pt modelId="{333C55DC-B2C6-472E-8E16-ED675D64DFE0}" type="pres">
      <dgm:prSet presAssocID="{32504EC1-3048-4ED4-98BA-79C1988BAB11}" presName="sibTrans" presStyleLbl="sibTrans2D1" presStyleIdx="0" presStyleCnt="0"/>
      <dgm:spPr/>
      <dgm:t>
        <a:bodyPr/>
        <a:lstStyle/>
        <a:p>
          <a:endParaRPr lang="es-PE"/>
        </a:p>
      </dgm:t>
    </dgm:pt>
    <dgm:pt modelId="{645640C9-D32D-4530-8740-890B6B9CC977}" type="pres">
      <dgm:prSet presAssocID="{2BB3E645-B61D-48D2-AFE6-5DF7EED44C36}" presName="compNode" presStyleCnt="0"/>
      <dgm:spPr/>
    </dgm:pt>
    <dgm:pt modelId="{294CE93C-8E28-489E-8012-EA9B15B38EAB}" type="pres">
      <dgm:prSet presAssocID="{2BB3E645-B61D-48D2-AFE6-5DF7EED44C36}" presName="bkgdShape" presStyleLbl="node1" presStyleIdx="2" presStyleCnt="3"/>
      <dgm:spPr/>
      <dgm:t>
        <a:bodyPr/>
        <a:lstStyle/>
        <a:p>
          <a:endParaRPr lang="es-PE"/>
        </a:p>
      </dgm:t>
    </dgm:pt>
    <dgm:pt modelId="{E7EF04A9-AC18-4140-95ED-6C20D1841180}" type="pres">
      <dgm:prSet presAssocID="{2BB3E645-B61D-48D2-AFE6-5DF7EED44C36}" presName="nodeTx" presStyleLbl="node1" presStyleIdx="2" presStyleCnt="3">
        <dgm:presLayoutVars>
          <dgm:bulletEnabled val="1"/>
        </dgm:presLayoutVars>
      </dgm:prSet>
      <dgm:spPr/>
      <dgm:t>
        <a:bodyPr/>
        <a:lstStyle/>
        <a:p>
          <a:endParaRPr lang="es-PE"/>
        </a:p>
      </dgm:t>
    </dgm:pt>
    <dgm:pt modelId="{770DBBD7-2535-4D69-BEEA-1EBED2D9854B}" type="pres">
      <dgm:prSet presAssocID="{2BB3E645-B61D-48D2-AFE6-5DF7EED44C36}" presName="invisiNode" presStyleLbl="node1" presStyleIdx="2" presStyleCnt="3"/>
      <dgm:spPr/>
    </dgm:pt>
    <dgm:pt modelId="{1C1E5635-0DE4-49A1-95FB-204402A8E589}" type="pres">
      <dgm:prSet presAssocID="{2BB3E645-B61D-48D2-AFE6-5DF7EED44C36}" presName="imagNode" presStyleLbl="fgImgPlace1" presStyleIdx="2" presStyleCnt="3"/>
      <dgm:spPr>
        <a:blipFill rotWithShape="0">
          <a:blip xmlns:r="http://schemas.openxmlformats.org/officeDocument/2006/relationships" r:embed="rId3"/>
          <a:stretch>
            <a:fillRect/>
          </a:stretch>
        </a:blipFill>
      </dgm:spPr>
      <dgm:t>
        <a:bodyPr/>
        <a:lstStyle/>
        <a:p>
          <a:endParaRPr lang="es-PE"/>
        </a:p>
      </dgm:t>
    </dgm:pt>
  </dgm:ptLst>
  <dgm:cxnLst>
    <dgm:cxn modelId="{8CD5A5E8-000F-4A1B-A21D-AFFDA24491AD}" type="presOf" srcId="{5E3A6661-703B-4BA3-A691-0EDE2F9898FE}" destId="{B7C6EC0E-7DE0-4245-A827-090B400E01C2}" srcOrd="0" destOrd="0" presId="urn:microsoft.com/office/officeart/2005/8/layout/hList7#1"/>
    <dgm:cxn modelId="{94DB978A-3FDE-4110-8F24-D334AC59429E}" type="presOf" srcId="{22CD431B-8CA6-405C-ADC0-2C416E2752A5}" destId="{0C23889E-754E-4F8E-93D2-DF31CC0A2C36}" srcOrd="0" destOrd="0" presId="urn:microsoft.com/office/officeart/2005/8/layout/hList7#1"/>
    <dgm:cxn modelId="{B8C776FE-4E83-4CF0-B51A-9DAFECAD7231}" type="presOf" srcId="{0B5DBEE2-1F08-4918-9DA7-9C9B43B2923D}" destId="{802730C0-E152-4AD7-BE91-A905F983A140}" srcOrd="1" destOrd="0" presId="urn:microsoft.com/office/officeart/2005/8/layout/hList7#1"/>
    <dgm:cxn modelId="{306DB727-3684-46F3-A918-B85A74FD8220}" type="presOf" srcId="{22CD431B-8CA6-405C-ADC0-2C416E2752A5}" destId="{25DECC21-0EEB-40F6-BA57-13F0836DD2BA}" srcOrd="1" destOrd="0" presId="urn:microsoft.com/office/officeart/2005/8/layout/hList7#1"/>
    <dgm:cxn modelId="{C414ED84-3D47-486B-A419-BF82F6D53EC1}" type="presOf" srcId="{32504EC1-3048-4ED4-98BA-79C1988BAB11}" destId="{333C55DC-B2C6-472E-8E16-ED675D64DFE0}" srcOrd="0" destOrd="0" presId="urn:microsoft.com/office/officeart/2005/8/layout/hList7#1"/>
    <dgm:cxn modelId="{F8E6C820-A63A-4468-8CB7-476BE7240515}" type="presOf" srcId="{2BB3E645-B61D-48D2-AFE6-5DF7EED44C36}" destId="{294CE93C-8E28-489E-8012-EA9B15B38EAB}" srcOrd="0" destOrd="0" presId="urn:microsoft.com/office/officeart/2005/8/layout/hList7#1"/>
    <dgm:cxn modelId="{0C3790DC-897B-435C-8D53-C0A48AF1E197}" type="presOf" srcId="{2BB3E645-B61D-48D2-AFE6-5DF7EED44C36}" destId="{E7EF04A9-AC18-4140-95ED-6C20D1841180}" srcOrd="1" destOrd="0" presId="urn:microsoft.com/office/officeart/2005/8/layout/hList7#1"/>
    <dgm:cxn modelId="{60688400-1755-4DD8-8497-1FF4EEA6814C}" srcId="{B35E346E-7F29-4D16-9FC8-59C06FEC0ADC}" destId="{0B5DBEE2-1F08-4918-9DA7-9C9B43B2923D}" srcOrd="1" destOrd="0" parTransId="{70CD3916-C935-4B7B-86A1-BEC912A8430E}" sibTransId="{32504EC1-3048-4ED4-98BA-79C1988BAB11}"/>
    <dgm:cxn modelId="{EB1CB9D6-3677-49E9-B2C4-75B45E980816}" srcId="{B35E346E-7F29-4D16-9FC8-59C06FEC0ADC}" destId="{22CD431B-8CA6-405C-ADC0-2C416E2752A5}" srcOrd="0" destOrd="0" parTransId="{3B186D2F-C591-4170-9F86-35D33D293EFD}" sibTransId="{5E3A6661-703B-4BA3-A691-0EDE2F9898FE}"/>
    <dgm:cxn modelId="{85671841-45DA-41FC-B0BB-379993C89C55}" type="presOf" srcId="{0B5DBEE2-1F08-4918-9DA7-9C9B43B2923D}" destId="{9B0A8699-E48A-4406-916D-DB90D189D3C0}" srcOrd="0" destOrd="0" presId="urn:microsoft.com/office/officeart/2005/8/layout/hList7#1"/>
    <dgm:cxn modelId="{FCFC1D43-F25B-4598-A234-7D0BDBF051DA}" type="presOf" srcId="{B35E346E-7F29-4D16-9FC8-59C06FEC0ADC}" destId="{D9619D74-C91D-4B1E-A693-B556D51CECC5}" srcOrd="0" destOrd="0" presId="urn:microsoft.com/office/officeart/2005/8/layout/hList7#1"/>
    <dgm:cxn modelId="{2AD672EC-8C89-4C82-991C-D1ADFFBA4B44}" srcId="{B35E346E-7F29-4D16-9FC8-59C06FEC0ADC}" destId="{2BB3E645-B61D-48D2-AFE6-5DF7EED44C36}" srcOrd="2" destOrd="0" parTransId="{3588212A-2B8D-4F97-AB56-C86B4CC06523}" sibTransId="{9FD20002-BFBA-4A89-ADE8-277C44BAFE4D}"/>
    <dgm:cxn modelId="{FD6FCBA4-8634-45BA-852F-73736362D76D}" type="presParOf" srcId="{D9619D74-C91D-4B1E-A693-B556D51CECC5}" destId="{F0BDE358-D54B-4519-BEDE-03F322648646}" srcOrd="0" destOrd="0" presId="urn:microsoft.com/office/officeart/2005/8/layout/hList7#1"/>
    <dgm:cxn modelId="{39CEFA71-FA95-4019-B0E5-50BDFC38CF92}" type="presParOf" srcId="{D9619D74-C91D-4B1E-A693-B556D51CECC5}" destId="{7AD6161C-BAAE-4808-BF2C-2EEC98A271B3}" srcOrd="1" destOrd="0" presId="urn:microsoft.com/office/officeart/2005/8/layout/hList7#1"/>
    <dgm:cxn modelId="{396CEA73-DA54-4B38-800A-EE92E106983C}" type="presParOf" srcId="{7AD6161C-BAAE-4808-BF2C-2EEC98A271B3}" destId="{5DF69916-F2A0-489F-95FF-2F30B7A22815}" srcOrd="0" destOrd="0" presId="urn:microsoft.com/office/officeart/2005/8/layout/hList7#1"/>
    <dgm:cxn modelId="{AB39EDBE-684F-42DF-8DE0-A63F12D08E54}" type="presParOf" srcId="{5DF69916-F2A0-489F-95FF-2F30B7A22815}" destId="{0C23889E-754E-4F8E-93D2-DF31CC0A2C36}" srcOrd="0" destOrd="0" presId="urn:microsoft.com/office/officeart/2005/8/layout/hList7#1"/>
    <dgm:cxn modelId="{BF13B526-9B12-4A1E-8DE3-0468E6EB73D9}" type="presParOf" srcId="{5DF69916-F2A0-489F-95FF-2F30B7A22815}" destId="{25DECC21-0EEB-40F6-BA57-13F0836DD2BA}" srcOrd="1" destOrd="0" presId="urn:microsoft.com/office/officeart/2005/8/layout/hList7#1"/>
    <dgm:cxn modelId="{70EBD559-1934-4E38-951F-BA4AAF9514A9}" type="presParOf" srcId="{5DF69916-F2A0-489F-95FF-2F30B7A22815}" destId="{C77FA1E1-7320-4F75-A145-2EA9F51F7DDD}" srcOrd="2" destOrd="0" presId="urn:microsoft.com/office/officeart/2005/8/layout/hList7#1"/>
    <dgm:cxn modelId="{431D515A-6BA1-4A23-94DB-9556F82BD07D}" type="presParOf" srcId="{5DF69916-F2A0-489F-95FF-2F30B7A22815}" destId="{CBED3730-0EAA-405F-A143-74AE42380F58}" srcOrd="3" destOrd="0" presId="urn:microsoft.com/office/officeart/2005/8/layout/hList7#1"/>
    <dgm:cxn modelId="{67CF237C-3101-430C-8FC8-439E31FB6C23}" type="presParOf" srcId="{7AD6161C-BAAE-4808-BF2C-2EEC98A271B3}" destId="{B7C6EC0E-7DE0-4245-A827-090B400E01C2}" srcOrd="1" destOrd="0" presId="urn:microsoft.com/office/officeart/2005/8/layout/hList7#1"/>
    <dgm:cxn modelId="{3D834529-3F65-487C-94F8-280954F521A6}" type="presParOf" srcId="{7AD6161C-BAAE-4808-BF2C-2EEC98A271B3}" destId="{3FD18542-8DAA-45E3-AE1D-0335FCE95C51}" srcOrd="2" destOrd="0" presId="urn:microsoft.com/office/officeart/2005/8/layout/hList7#1"/>
    <dgm:cxn modelId="{0AAD57BB-55B2-40C0-B3D6-51812F4B302D}" type="presParOf" srcId="{3FD18542-8DAA-45E3-AE1D-0335FCE95C51}" destId="{9B0A8699-E48A-4406-916D-DB90D189D3C0}" srcOrd="0" destOrd="0" presId="urn:microsoft.com/office/officeart/2005/8/layout/hList7#1"/>
    <dgm:cxn modelId="{3C84EE09-5D2F-4159-8F83-FE51C098BB21}" type="presParOf" srcId="{3FD18542-8DAA-45E3-AE1D-0335FCE95C51}" destId="{802730C0-E152-4AD7-BE91-A905F983A140}" srcOrd="1" destOrd="0" presId="urn:microsoft.com/office/officeart/2005/8/layout/hList7#1"/>
    <dgm:cxn modelId="{1E0661E4-A779-4DCD-93A6-1245280053E5}" type="presParOf" srcId="{3FD18542-8DAA-45E3-AE1D-0335FCE95C51}" destId="{865FFFEC-D1B5-483A-B98E-0208BE2AC834}" srcOrd="2" destOrd="0" presId="urn:microsoft.com/office/officeart/2005/8/layout/hList7#1"/>
    <dgm:cxn modelId="{555C4C63-5CDA-4E2D-BB82-092EC401C019}" type="presParOf" srcId="{3FD18542-8DAA-45E3-AE1D-0335FCE95C51}" destId="{217EE67B-8336-4068-9998-332109D42F9E}" srcOrd="3" destOrd="0" presId="urn:microsoft.com/office/officeart/2005/8/layout/hList7#1"/>
    <dgm:cxn modelId="{3EB1D884-762E-4725-A607-51D2497A02EE}" type="presParOf" srcId="{7AD6161C-BAAE-4808-BF2C-2EEC98A271B3}" destId="{333C55DC-B2C6-472E-8E16-ED675D64DFE0}" srcOrd="3" destOrd="0" presId="urn:microsoft.com/office/officeart/2005/8/layout/hList7#1"/>
    <dgm:cxn modelId="{FBD7A051-32C7-4862-BE13-2E6A3239DCAE}" type="presParOf" srcId="{7AD6161C-BAAE-4808-BF2C-2EEC98A271B3}" destId="{645640C9-D32D-4530-8740-890B6B9CC977}" srcOrd="4" destOrd="0" presId="urn:microsoft.com/office/officeart/2005/8/layout/hList7#1"/>
    <dgm:cxn modelId="{A4AEF980-DFAF-4AF2-9F1C-5BEA3A33E66B}" type="presParOf" srcId="{645640C9-D32D-4530-8740-890B6B9CC977}" destId="{294CE93C-8E28-489E-8012-EA9B15B38EAB}" srcOrd="0" destOrd="0" presId="urn:microsoft.com/office/officeart/2005/8/layout/hList7#1"/>
    <dgm:cxn modelId="{242996E4-1185-45D3-8C25-AA692068957D}" type="presParOf" srcId="{645640C9-D32D-4530-8740-890B6B9CC977}" destId="{E7EF04A9-AC18-4140-95ED-6C20D1841180}" srcOrd="1" destOrd="0" presId="urn:microsoft.com/office/officeart/2005/8/layout/hList7#1"/>
    <dgm:cxn modelId="{DE7343B0-5252-46B5-85C8-079E2C7CF8DC}" type="presParOf" srcId="{645640C9-D32D-4530-8740-890B6B9CC977}" destId="{770DBBD7-2535-4D69-BEEA-1EBED2D9854B}" srcOrd="2" destOrd="0" presId="urn:microsoft.com/office/officeart/2005/8/layout/hList7#1"/>
    <dgm:cxn modelId="{D1083388-DE02-40F7-B5DA-2C76F4B110EB}" type="presParOf" srcId="{645640C9-D32D-4530-8740-890B6B9CC977}" destId="{1C1E5635-0DE4-49A1-95FB-204402A8E589}" srcOrd="3" destOrd="0" presId="urn:microsoft.com/office/officeart/2005/8/layout/hList7#1"/>
  </dgm:cxnLst>
  <dgm:bg/>
  <dgm:whole/>
  <dgm:extLst>
    <a:ext uri="http://schemas.microsoft.com/office/drawing/2008/diagram">
      <dsp:dataModelExt xmlns="" xmlns:dsp="http://schemas.microsoft.com/office/drawing/2008/diagram" xmlns:a="http://schemas.openxmlformats.org/drawingml/2006/main" xmlns:dgm="http://schemas.openxmlformats.org/drawingml/2006/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C696EA-0EA8-47A5-A7A5-7ADCAC1FEF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PE"/>
        </a:p>
      </dgm:t>
    </dgm:pt>
    <dgm:pt modelId="{B77432B4-0D97-4FCF-96F6-0D677B1223EB}">
      <dgm:prSet/>
      <dgm:spPr>
        <a:solidFill>
          <a:srgbClr val="FAA44A"/>
        </a:solidFill>
      </dgm:spPr>
      <dgm:t>
        <a:bodyPr/>
        <a:lstStyle/>
        <a:p>
          <a:pPr rtl="0"/>
          <a:r>
            <a:rPr lang="es-ES_tradnl" b="0" i="0" baseline="0" dirty="0" smtClean="0"/>
            <a:t>Sabe decir que no al capricho.</a:t>
          </a:r>
          <a:endParaRPr lang="es-PE" b="0" i="0" baseline="0" dirty="0"/>
        </a:p>
      </dgm:t>
    </dgm:pt>
    <dgm:pt modelId="{6C2830D4-0FA5-4E2C-B7A7-D72FC023BAF2}" type="parTrans" cxnId="{7E22197F-A23B-42D0-B6DF-F217173CD9B1}">
      <dgm:prSet/>
      <dgm:spPr/>
      <dgm:t>
        <a:bodyPr/>
        <a:lstStyle/>
        <a:p>
          <a:endParaRPr lang="es-PE"/>
        </a:p>
      </dgm:t>
    </dgm:pt>
    <dgm:pt modelId="{304A059E-DA22-443B-90A6-0CCAE19E480A}" type="sibTrans" cxnId="{7E22197F-A23B-42D0-B6DF-F217173CD9B1}">
      <dgm:prSet/>
      <dgm:spPr/>
      <dgm:t>
        <a:bodyPr/>
        <a:lstStyle/>
        <a:p>
          <a:endParaRPr lang="es-PE"/>
        </a:p>
      </dgm:t>
    </dgm:pt>
    <dgm:pt modelId="{66CED573-2A67-483D-B65A-968A78069DC8}">
      <dgm:prSet/>
      <dgm:spPr>
        <a:solidFill>
          <a:srgbClr val="79CEEF"/>
        </a:solidFill>
      </dgm:spPr>
      <dgm:t>
        <a:bodyPr/>
        <a:lstStyle/>
        <a:p>
          <a:pPr rtl="0"/>
          <a:r>
            <a:rPr lang="es-ES_tradnl" b="0" i="0" baseline="0" dirty="0" smtClean="0"/>
            <a:t>Cambia de actividad para descansar, nunca está inactivo.</a:t>
          </a:r>
          <a:endParaRPr lang="es-PE" b="0" i="0" baseline="0" dirty="0"/>
        </a:p>
      </dgm:t>
    </dgm:pt>
    <dgm:pt modelId="{DCF0034A-2994-4317-B336-DB0AC63DD906}" type="parTrans" cxnId="{B373DEC0-951D-47A4-BF2F-A9FAE68299C4}">
      <dgm:prSet/>
      <dgm:spPr/>
      <dgm:t>
        <a:bodyPr/>
        <a:lstStyle/>
        <a:p>
          <a:endParaRPr lang="es-PE"/>
        </a:p>
      </dgm:t>
    </dgm:pt>
    <dgm:pt modelId="{70E73794-C756-421F-9FE8-7BE1E0424603}" type="sibTrans" cxnId="{B373DEC0-951D-47A4-BF2F-A9FAE68299C4}">
      <dgm:prSet/>
      <dgm:spPr/>
      <dgm:t>
        <a:bodyPr/>
        <a:lstStyle/>
        <a:p>
          <a:endParaRPr lang="es-PE"/>
        </a:p>
      </dgm:t>
    </dgm:pt>
    <dgm:pt modelId="{A6183A74-DF66-405F-BB79-38041479CC89}">
      <dgm:prSet/>
      <dgm:spPr>
        <a:solidFill>
          <a:srgbClr val="00CEC0"/>
        </a:solidFill>
      </dgm:spPr>
      <dgm:t>
        <a:bodyPr/>
        <a:lstStyle/>
        <a:p>
          <a:pPr rtl="0"/>
          <a:r>
            <a:rPr lang="es-ES_tradnl" b="0" i="0" baseline="0" dirty="0" smtClean="0"/>
            <a:t>Pone todo el empeño para terminar bien lo que se ha comenzado.</a:t>
          </a:r>
          <a:endParaRPr lang="es-PE" dirty="0"/>
        </a:p>
      </dgm:t>
    </dgm:pt>
    <dgm:pt modelId="{6BF237AB-1BED-49B1-8A5C-AA5C58FC7217}" type="parTrans" cxnId="{A1D16A42-1FCE-45F3-8A3D-667F44FB4661}">
      <dgm:prSet/>
      <dgm:spPr/>
      <dgm:t>
        <a:bodyPr/>
        <a:lstStyle/>
        <a:p>
          <a:endParaRPr lang="es-PE"/>
        </a:p>
      </dgm:t>
    </dgm:pt>
    <dgm:pt modelId="{8AEDB452-7C43-443F-8E73-079DCBA17E39}" type="sibTrans" cxnId="{A1D16A42-1FCE-45F3-8A3D-667F44FB4661}">
      <dgm:prSet/>
      <dgm:spPr/>
      <dgm:t>
        <a:bodyPr/>
        <a:lstStyle/>
        <a:p>
          <a:endParaRPr lang="es-PE"/>
        </a:p>
      </dgm:t>
    </dgm:pt>
    <dgm:pt modelId="{867C679E-41A4-4FD2-A75F-A64687A82BC2}">
      <dgm:prSet/>
      <dgm:spPr>
        <a:solidFill>
          <a:srgbClr val="B9DD3C"/>
        </a:solidFill>
      </dgm:spPr>
      <dgm:t>
        <a:bodyPr/>
        <a:lstStyle/>
        <a:p>
          <a:pPr rtl="0"/>
          <a:r>
            <a:rPr lang="es-ES_tradnl" b="0" i="0" baseline="0" dirty="0" smtClean="0"/>
            <a:t>No se conforma con hacer las cosas por cumplir.</a:t>
          </a:r>
          <a:endParaRPr lang="es-ES_tradnl" b="0" i="0" baseline="0" dirty="0"/>
        </a:p>
      </dgm:t>
    </dgm:pt>
    <dgm:pt modelId="{472F5823-00C3-44B6-8327-300BB3E571FF}" type="parTrans" cxnId="{B25D8AED-D2AA-4CE1-89B4-079F111A1717}">
      <dgm:prSet/>
      <dgm:spPr/>
      <dgm:t>
        <a:bodyPr/>
        <a:lstStyle/>
        <a:p>
          <a:endParaRPr lang="es-PE"/>
        </a:p>
      </dgm:t>
    </dgm:pt>
    <dgm:pt modelId="{E88414D8-A3B1-4811-99D8-AC14666692DF}" type="sibTrans" cxnId="{B25D8AED-D2AA-4CE1-89B4-079F111A1717}">
      <dgm:prSet/>
      <dgm:spPr/>
      <dgm:t>
        <a:bodyPr/>
        <a:lstStyle/>
        <a:p>
          <a:endParaRPr lang="es-PE"/>
        </a:p>
      </dgm:t>
    </dgm:pt>
    <dgm:pt modelId="{C0604FDB-3118-4069-BFC3-A8E4A9985BDB}">
      <dgm:prSet/>
      <dgm:spPr>
        <a:solidFill>
          <a:schemeClr val="tx2">
            <a:lumMod val="60000"/>
            <a:lumOff val="40000"/>
          </a:schemeClr>
        </a:solidFill>
      </dgm:spPr>
      <dgm:t>
        <a:bodyPr/>
        <a:lstStyle/>
        <a:p>
          <a:pPr rtl="0"/>
          <a:r>
            <a:rPr lang="es-ES_tradnl" dirty="0" smtClean="0"/>
            <a:t>Vence la excesiva comodidad que le debilita.</a:t>
          </a:r>
          <a:endParaRPr lang="es-PE" dirty="0"/>
        </a:p>
      </dgm:t>
    </dgm:pt>
    <dgm:pt modelId="{8EE7E5C8-2D14-4746-B228-3BB99F3F4C00}" type="parTrans" cxnId="{95281DE2-66EA-4A11-9C5A-6C1767BE451F}">
      <dgm:prSet/>
      <dgm:spPr/>
      <dgm:t>
        <a:bodyPr/>
        <a:lstStyle/>
        <a:p>
          <a:endParaRPr lang="es-PE"/>
        </a:p>
      </dgm:t>
    </dgm:pt>
    <dgm:pt modelId="{0CF7481C-229E-4DC8-BD75-9F67C92110D1}" type="sibTrans" cxnId="{95281DE2-66EA-4A11-9C5A-6C1767BE451F}">
      <dgm:prSet/>
      <dgm:spPr/>
      <dgm:t>
        <a:bodyPr/>
        <a:lstStyle/>
        <a:p>
          <a:endParaRPr lang="es-PE"/>
        </a:p>
      </dgm:t>
    </dgm:pt>
    <dgm:pt modelId="{3A9B3A02-AB95-4F5D-9FD5-AA35ECFFCCB3}">
      <dgm:prSet/>
      <dgm:spPr>
        <a:solidFill>
          <a:srgbClr val="FFC728"/>
        </a:solidFill>
      </dgm:spPr>
      <dgm:t>
        <a:bodyPr/>
        <a:lstStyle/>
        <a:p>
          <a:pPr rtl="0"/>
          <a:r>
            <a:rPr lang="es-ES_tradnl" dirty="0" smtClean="0"/>
            <a:t>Se plantea metas y nuevos retos siempre.</a:t>
          </a:r>
          <a:endParaRPr lang="es-PE" dirty="0"/>
        </a:p>
      </dgm:t>
    </dgm:pt>
    <dgm:pt modelId="{42CDB246-0ACD-40EC-85A8-3A1B84E6B471}" type="parTrans" cxnId="{B74F2D67-6ECD-41AD-BE7F-75919BD0C6B7}">
      <dgm:prSet/>
      <dgm:spPr/>
      <dgm:t>
        <a:bodyPr/>
        <a:lstStyle/>
        <a:p>
          <a:endParaRPr lang="es-PE"/>
        </a:p>
      </dgm:t>
    </dgm:pt>
    <dgm:pt modelId="{B7E34DAC-333F-4EEF-89C8-88715ED868CF}" type="sibTrans" cxnId="{B74F2D67-6ECD-41AD-BE7F-75919BD0C6B7}">
      <dgm:prSet/>
      <dgm:spPr/>
      <dgm:t>
        <a:bodyPr/>
        <a:lstStyle/>
        <a:p>
          <a:endParaRPr lang="es-PE"/>
        </a:p>
      </dgm:t>
    </dgm:pt>
    <dgm:pt modelId="{F2B89608-1123-44A3-9A53-314E9D6BE1DC}">
      <dgm:prSet/>
      <dgm:spPr>
        <a:solidFill>
          <a:srgbClr val="F9BFDB"/>
        </a:solidFill>
      </dgm:spPr>
      <dgm:t>
        <a:bodyPr/>
        <a:lstStyle/>
        <a:p>
          <a:pPr rtl="0"/>
          <a:r>
            <a:rPr lang="es-ES_tradnl" dirty="0" smtClean="0"/>
            <a:t>No se resigna a la primera, ni a las siguientes derrotas.</a:t>
          </a:r>
          <a:endParaRPr lang="es-PE" dirty="0"/>
        </a:p>
      </dgm:t>
    </dgm:pt>
    <dgm:pt modelId="{B46F0460-6223-4187-B78E-AA31922A2A99}" type="parTrans" cxnId="{7AD750B6-31D4-4A72-84C5-BBA57A045A6F}">
      <dgm:prSet/>
      <dgm:spPr/>
      <dgm:t>
        <a:bodyPr/>
        <a:lstStyle/>
        <a:p>
          <a:endParaRPr lang="es-PE"/>
        </a:p>
      </dgm:t>
    </dgm:pt>
    <dgm:pt modelId="{58013BC9-E89C-4F8F-9151-347BE967153A}" type="sibTrans" cxnId="{7AD750B6-31D4-4A72-84C5-BBA57A045A6F}">
      <dgm:prSet/>
      <dgm:spPr/>
      <dgm:t>
        <a:bodyPr/>
        <a:lstStyle/>
        <a:p>
          <a:endParaRPr lang="es-PE"/>
        </a:p>
      </dgm:t>
    </dgm:pt>
    <dgm:pt modelId="{DB872257-AF01-4704-A131-8682D83CAF0B}">
      <dgm:prSet/>
      <dgm:spPr>
        <a:solidFill>
          <a:srgbClr val="B984DC"/>
        </a:solidFill>
      </dgm:spPr>
      <dgm:t>
        <a:bodyPr/>
        <a:lstStyle/>
        <a:p>
          <a:pPr rtl="0"/>
          <a:r>
            <a:rPr lang="es-ES_tradnl" b="0" i="0" baseline="0" dirty="0" smtClean="0"/>
            <a:t>Es contante en las tareas, vence la pereza que le puede acechar.</a:t>
          </a:r>
          <a:endParaRPr lang="es-ES_tradnl" b="0" i="0" baseline="0" dirty="0"/>
        </a:p>
      </dgm:t>
    </dgm:pt>
    <dgm:pt modelId="{49657715-389A-4821-A3E1-656E150C5DB7}" type="parTrans" cxnId="{FDA68B4D-620A-468C-A69D-E7351A9E4A63}">
      <dgm:prSet/>
      <dgm:spPr/>
      <dgm:t>
        <a:bodyPr/>
        <a:lstStyle/>
        <a:p>
          <a:endParaRPr lang="es-PE"/>
        </a:p>
      </dgm:t>
    </dgm:pt>
    <dgm:pt modelId="{2DE72547-CADF-4634-B49F-EA6025887746}" type="sibTrans" cxnId="{FDA68B4D-620A-468C-A69D-E7351A9E4A63}">
      <dgm:prSet/>
      <dgm:spPr/>
      <dgm:t>
        <a:bodyPr/>
        <a:lstStyle/>
        <a:p>
          <a:endParaRPr lang="es-PE"/>
        </a:p>
      </dgm:t>
    </dgm:pt>
    <dgm:pt modelId="{65DC97D5-25DB-4A4B-82E7-885A334EA2C3}" type="pres">
      <dgm:prSet presAssocID="{E2C696EA-0EA8-47A5-A7A5-7ADCAC1FEF8A}" presName="linear" presStyleCnt="0">
        <dgm:presLayoutVars>
          <dgm:animLvl val="lvl"/>
          <dgm:resizeHandles val="exact"/>
        </dgm:presLayoutVars>
      </dgm:prSet>
      <dgm:spPr/>
      <dgm:t>
        <a:bodyPr/>
        <a:lstStyle/>
        <a:p>
          <a:endParaRPr lang="es-PE"/>
        </a:p>
      </dgm:t>
    </dgm:pt>
    <dgm:pt modelId="{E51F22FE-858E-4E0C-848A-FCB0A9296378}" type="pres">
      <dgm:prSet presAssocID="{B77432B4-0D97-4FCF-96F6-0D677B1223EB}" presName="parentText" presStyleLbl="node1" presStyleIdx="0" presStyleCnt="8">
        <dgm:presLayoutVars>
          <dgm:chMax val="0"/>
          <dgm:bulletEnabled val="1"/>
        </dgm:presLayoutVars>
      </dgm:prSet>
      <dgm:spPr/>
      <dgm:t>
        <a:bodyPr/>
        <a:lstStyle/>
        <a:p>
          <a:endParaRPr lang="es-PE"/>
        </a:p>
      </dgm:t>
    </dgm:pt>
    <dgm:pt modelId="{96C2573E-35DD-4C6F-A437-03A314B2983D}" type="pres">
      <dgm:prSet presAssocID="{304A059E-DA22-443B-90A6-0CCAE19E480A}" presName="spacer" presStyleCnt="0"/>
      <dgm:spPr/>
    </dgm:pt>
    <dgm:pt modelId="{CEEBB8C6-32ED-4B85-9FCF-516C143DEA6A}" type="pres">
      <dgm:prSet presAssocID="{66CED573-2A67-483D-B65A-968A78069DC8}" presName="parentText" presStyleLbl="node1" presStyleIdx="1" presStyleCnt="8">
        <dgm:presLayoutVars>
          <dgm:chMax val="0"/>
          <dgm:bulletEnabled val="1"/>
        </dgm:presLayoutVars>
      </dgm:prSet>
      <dgm:spPr/>
      <dgm:t>
        <a:bodyPr/>
        <a:lstStyle/>
        <a:p>
          <a:endParaRPr lang="es-PE"/>
        </a:p>
      </dgm:t>
    </dgm:pt>
    <dgm:pt modelId="{057B162D-CEF8-4285-92CB-AC6B8E1BE976}" type="pres">
      <dgm:prSet presAssocID="{70E73794-C756-421F-9FE8-7BE1E0424603}" presName="spacer" presStyleCnt="0"/>
      <dgm:spPr/>
    </dgm:pt>
    <dgm:pt modelId="{E9A4038B-BB9C-451F-8838-448391327A2A}" type="pres">
      <dgm:prSet presAssocID="{A6183A74-DF66-405F-BB79-38041479CC89}" presName="parentText" presStyleLbl="node1" presStyleIdx="2" presStyleCnt="8">
        <dgm:presLayoutVars>
          <dgm:chMax val="0"/>
          <dgm:bulletEnabled val="1"/>
        </dgm:presLayoutVars>
      </dgm:prSet>
      <dgm:spPr/>
      <dgm:t>
        <a:bodyPr/>
        <a:lstStyle/>
        <a:p>
          <a:endParaRPr lang="es-PE"/>
        </a:p>
      </dgm:t>
    </dgm:pt>
    <dgm:pt modelId="{7D4031FD-0DC8-4F8F-A923-5DC427CF2758}" type="pres">
      <dgm:prSet presAssocID="{8AEDB452-7C43-443F-8E73-079DCBA17E39}" presName="spacer" presStyleCnt="0"/>
      <dgm:spPr/>
    </dgm:pt>
    <dgm:pt modelId="{0E5DE9CA-03C1-48E8-AC12-4BEF67190383}" type="pres">
      <dgm:prSet presAssocID="{867C679E-41A4-4FD2-A75F-A64687A82BC2}" presName="parentText" presStyleLbl="node1" presStyleIdx="3" presStyleCnt="8">
        <dgm:presLayoutVars>
          <dgm:chMax val="0"/>
          <dgm:bulletEnabled val="1"/>
        </dgm:presLayoutVars>
      </dgm:prSet>
      <dgm:spPr/>
      <dgm:t>
        <a:bodyPr/>
        <a:lstStyle/>
        <a:p>
          <a:endParaRPr lang="es-PE"/>
        </a:p>
      </dgm:t>
    </dgm:pt>
    <dgm:pt modelId="{190786A3-C2A6-4F28-B387-138DC6C7C089}" type="pres">
      <dgm:prSet presAssocID="{E88414D8-A3B1-4811-99D8-AC14666692DF}" presName="spacer" presStyleCnt="0"/>
      <dgm:spPr/>
    </dgm:pt>
    <dgm:pt modelId="{F828C883-217B-4211-9A73-C7E28F5CEAC6}" type="pres">
      <dgm:prSet presAssocID="{DB872257-AF01-4704-A131-8682D83CAF0B}" presName="parentText" presStyleLbl="node1" presStyleIdx="4" presStyleCnt="8">
        <dgm:presLayoutVars>
          <dgm:chMax val="0"/>
          <dgm:bulletEnabled val="1"/>
        </dgm:presLayoutVars>
      </dgm:prSet>
      <dgm:spPr/>
      <dgm:t>
        <a:bodyPr/>
        <a:lstStyle/>
        <a:p>
          <a:endParaRPr lang="es-PE"/>
        </a:p>
      </dgm:t>
    </dgm:pt>
    <dgm:pt modelId="{F45F2A7D-0E27-4F34-9744-88EF29085CAB}" type="pres">
      <dgm:prSet presAssocID="{2DE72547-CADF-4634-B49F-EA6025887746}" presName="spacer" presStyleCnt="0"/>
      <dgm:spPr/>
    </dgm:pt>
    <dgm:pt modelId="{C851237B-ED88-4B30-A5C5-7C416EECA928}" type="pres">
      <dgm:prSet presAssocID="{F2B89608-1123-44A3-9A53-314E9D6BE1DC}" presName="parentText" presStyleLbl="node1" presStyleIdx="5" presStyleCnt="8">
        <dgm:presLayoutVars>
          <dgm:chMax val="0"/>
          <dgm:bulletEnabled val="1"/>
        </dgm:presLayoutVars>
      </dgm:prSet>
      <dgm:spPr/>
      <dgm:t>
        <a:bodyPr/>
        <a:lstStyle/>
        <a:p>
          <a:endParaRPr lang="es-PE"/>
        </a:p>
      </dgm:t>
    </dgm:pt>
    <dgm:pt modelId="{90E28B52-F285-4997-8F0C-6B48316227F5}" type="pres">
      <dgm:prSet presAssocID="{58013BC9-E89C-4F8F-9151-347BE967153A}" presName="spacer" presStyleCnt="0"/>
      <dgm:spPr/>
    </dgm:pt>
    <dgm:pt modelId="{5EAFA473-B660-4C99-B159-BA6EEBFD75ED}" type="pres">
      <dgm:prSet presAssocID="{3A9B3A02-AB95-4F5D-9FD5-AA35ECFFCCB3}" presName="parentText" presStyleLbl="node1" presStyleIdx="6" presStyleCnt="8">
        <dgm:presLayoutVars>
          <dgm:chMax val="0"/>
          <dgm:bulletEnabled val="1"/>
        </dgm:presLayoutVars>
      </dgm:prSet>
      <dgm:spPr/>
      <dgm:t>
        <a:bodyPr/>
        <a:lstStyle/>
        <a:p>
          <a:endParaRPr lang="es-PE"/>
        </a:p>
      </dgm:t>
    </dgm:pt>
    <dgm:pt modelId="{E74C3A11-39AF-4A6D-8568-5876BD972749}" type="pres">
      <dgm:prSet presAssocID="{B7E34DAC-333F-4EEF-89C8-88715ED868CF}" presName="spacer" presStyleCnt="0"/>
      <dgm:spPr/>
    </dgm:pt>
    <dgm:pt modelId="{D92E2471-75BB-4869-A8B7-A52FEE535D6B}" type="pres">
      <dgm:prSet presAssocID="{C0604FDB-3118-4069-BFC3-A8E4A9985BDB}" presName="parentText" presStyleLbl="node1" presStyleIdx="7" presStyleCnt="8">
        <dgm:presLayoutVars>
          <dgm:chMax val="0"/>
          <dgm:bulletEnabled val="1"/>
        </dgm:presLayoutVars>
      </dgm:prSet>
      <dgm:spPr/>
      <dgm:t>
        <a:bodyPr/>
        <a:lstStyle/>
        <a:p>
          <a:endParaRPr lang="es-PE"/>
        </a:p>
      </dgm:t>
    </dgm:pt>
  </dgm:ptLst>
  <dgm:cxnLst>
    <dgm:cxn modelId="{D7A6F045-7678-404B-8189-7EA5A08330E3}" type="presOf" srcId="{DB872257-AF01-4704-A131-8682D83CAF0B}" destId="{F828C883-217B-4211-9A73-C7E28F5CEAC6}" srcOrd="0" destOrd="0" presId="urn:microsoft.com/office/officeart/2005/8/layout/vList2"/>
    <dgm:cxn modelId="{9E53F530-8DAA-4163-ABBA-86A3D9242053}" type="presOf" srcId="{B77432B4-0D97-4FCF-96F6-0D677B1223EB}" destId="{E51F22FE-858E-4E0C-848A-FCB0A9296378}" srcOrd="0" destOrd="0" presId="urn:microsoft.com/office/officeart/2005/8/layout/vList2"/>
    <dgm:cxn modelId="{A1D16A42-1FCE-45F3-8A3D-667F44FB4661}" srcId="{E2C696EA-0EA8-47A5-A7A5-7ADCAC1FEF8A}" destId="{A6183A74-DF66-405F-BB79-38041479CC89}" srcOrd="2" destOrd="0" parTransId="{6BF237AB-1BED-49B1-8A5C-AA5C58FC7217}" sibTransId="{8AEDB452-7C43-443F-8E73-079DCBA17E39}"/>
    <dgm:cxn modelId="{AACD7371-1A40-4111-BC53-B84544BC241D}" type="presOf" srcId="{867C679E-41A4-4FD2-A75F-A64687A82BC2}" destId="{0E5DE9CA-03C1-48E8-AC12-4BEF67190383}" srcOrd="0" destOrd="0" presId="urn:microsoft.com/office/officeart/2005/8/layout/vList2"/>
    <dgm:cxn modelId="{8911A7E2-C748-42A3-9FD3-5B3B517669A8}" type="presOf" srcId="{C0604FDB-3118-4069-BFC3-A8E4A9985BDB}" destId="{D92E2471-75BB-4869-A8B7-A52FEE535D6B}" srcOrd="0" destOrd="0" presId="urn:microsoft.com/office/officeart/2005/8/layout/vList2"/>
    <dgm:cxn modelId="{B373DEC0-951D-47A4-BF2F-A9FAE68299C4}" srcId="{E2C696EA-0EA8-47A5-A7A5-7ADCAC1FEF8A}" destId="{66CED573-2A67-483D-B65A-968A78069DC8}" srcOrd="1" destOrd="0" parTransId="{DCF0034A-2994-4317-B336-DB0AC63DD906}" sibTransId="{70E73794-C756-421F-9FE8-7BE1E0424603}"/>
    <dgm:cxn modelId="{D368FA5D-77BA-4C58-81E2-7A25922A40C2}" type="presOf" srcId="{E2C696EA-0EA8-47A5-A7A5-7ADCAC1FEF8A}" destId="{65DC97D5-25DB-4A4B-82E7-885A334EA2C3}" srcOrd="0" destOrd="0" presId="urn:microsoft.com/office/officeart/2005/8/layout/vList2"/>
    <dgm:cxn modelId="{7E22197F-A23B-42D0-B6DF-F217173CD9B1}" srcId="{E2C696EA-0EA8-47A5-A7A5-7ADCAC1FEF8A}" destId="{B77432B4-0D97-4FCF-96F6-0D677B1223EB}" srcOrd="0" destOrd="0" parTransId="{6C2830D4-0FA5-4E2C-B7A7-D72FC023BAF2}" sibTransId="{304A059E-DA22-443B-90A6-0CCAE19E480A}"/>
    <dgm:cxn modelId="{95281DE2-66EA-4A11-9C5A-6C1767BE451F}" srcId="{E2C696EA-0EA8-47A5-A7A5-7ADCAC1FEF8A}" destId="{C0604FDB-3118-4069-BFC3-A8E4A9985BDB}" srcOrd="7" destOrd="0" parTransId="{8EE7E5C8-2D14-4746-B228-3BB99F3F4C00}" sibTransId="{0CF7481C-229E-4DC8-BD75-9F67C92110D1}"/>
    <dgm:cxn modelId="{FDA68B4D-620A-468C-A69D-E7351A9E4A63}" srcId="{E2C696EA-0EA8-47A5-A7A5-7ADCAC1FEF8A}" destId="{DB872257-AF01-4704-A131-8682D83CAF0B}" srcOrd="4" destOrd="0" parTransId="{49657715-389A-4821-A3E1-656E150C5DB7}" sibTransId="{2DE72547-CADF-4634-B49F-EA6025887746}"/>
    <dgm:cxn modelId="{992A52AF-2CD9-423F-9599-C7D4356FB08E}" type="presOf" srcId="{F2B89608-1123-44A3-9A53-314E9D6BE1DC}" destId="{C851237B-ED88-4B30-A5C5-7C416EECA928}" srcOrd="0" destOrd="0" presId="urn:microsoft.com/office/officeart/2005/8/layout/vList2"/>
    <dgm:cxn modelId="{B74F2D67-6ECD-41AD-BE7F-75919BD0C6B7}" srcId="{E2C696EA-0EA8-47A5-A7A5-7ADCAC1FEF8A}" destId="{3A9B3A02-AB95-4F5D-9FD5-AA35ECFFCCB3}" srcOrd="6" destOrd="0" parTransId="{42CDB246-0ACD-40EC-85A8-3A1B84E6B471}" sibTransId="{B7E34DAC-333F-4EEF-89C8-88715ED868CF}"/>
    <dgm:cxn modelId="{9C58F254-04B4-4A42-9EF0-35432FCD058B}" type="presOf" srcId="{A6183A74-DF66-405F-BB79-38041479CC89}" destId="{E9A4038B-BB9C-451F-8838-448391327A2A}" srcOrd="0" destOrd="0" presId="urn:microsoft.com/office/officeart/2005/8/layout/vList2"/>
    <dgm:cxn modelId="{B25D8AED-D2AA-4CE1-89B4-079F111A1717}" srcId="{E2C696EA-0EA8-47A5-A7A5-7ADCAC1FEF8A}" destId="{867C679E-41A4-4FD2-A75F-A64687A82BC2}" srcOrd="3" destOrd="0" parTransId="{472F5823-00C3-44B6-8327-300BB3E571FF}" sibTransId="{E88414D8-A3B1-4811-99D8-AC14666692DF}"/>
    <dgm:cxn modelId="{0A69C14A-EECE-495F-8B8E-E2DBB7B1FD95}" type="presOf" srcId="{66CED573-2A67-483D-B65A-968A78069DC8}" destId="{CEEBB8C6-32ED-4B85-9FCF-516C143DEA6A}" srcOrd="0" destOrd="0" presId="urn:microsoft.com/office/officeart/2005/8/layout/vList2"/>
    <dgm:cxn modelId="{DBBB55BC-BBD1-4ADA-AB4B-ED3843C9677B}" type="presOf" srcId="{3A9B3A02-AB95-4F5D-9FD5-AA35ECFFCCB3}" destId="{5EAFA473-B660-4C99-B159-BA6EEBFD75ED}" srcOrd="0" destOrd="0" presId="urn:microsoft.com/office/officeart/2005/8/layout/vList2"/>
    <dgm:cxn modelId="{7AD750B6-31D4-4A72-84C5-BBA57A045A6F}" srcId="{E2C696EA-0EA8-47A5-A7A5-7ADCAC1FEF8A}" destId="{F2B89608-1123-44A3-9A53-314E9D6BE1DC}" srcOrd="5" destOrd="0" parTransId="{B46F0460-6223-4187-B78E-AA31922A2A99}" sibTransId="{58013BC9-E89C-4F8F-9151-347BE967153A}"/>
    <dgm:cxn modelId="{5C61F65E-2AA3-4BC0-9EFB-D3355774A2EA}" type="presParOf" srcId="{65DC97D5-25DB-4A4B-82E7-885A334EA2C3}" destId="{E51F22FE-858E-4E0C-848A-FCB0A9296378}" srcOrd="0" destOrd="0" presId="urn:microsoft.com/office/officeart/2005/8/layout/vList2"/>
    <dgm:cxn modelId="{4809B7EF-4389-44F2-91A1-6093B828A2E4}" type="presParOf" srcId="{65DC97D5-25DB-4A4B-82E7-885A334EA2C3}" destId="{96C2573E-35DD-4C6F-A437-03A314B2983D}" srcOrd="1" destOrd="0" presId="urn:microsoft.com/office/officeart/2005/8/layout/vList2"/>
    <dgm:cxn modelId="{7044AC91-0445-4495-A457-C685E73A4BD6}" type="presParOf" srcId="{65DC97D5-25DB-4A4B-82E7-885A334EA2C3}" destId="{CEEBB8C6-32ED-4B85-9FCF-516C143DEA6A}" srcOrd="2" destOrd="0" presId="urn:microsoft.com/office/officeart/2005/8/layout/vList2"/>
    <dgm:cxn modelId="{2172EC0C-7630-45A9-9C36-CAF0DD761CA2}" type="presParOf" srcId="{65DC97D5-25DB-4A4B-82E7-885A334EA2C3}" destId="{057B162D-CEF8-4285-92CB-AC6B8E1BE976}" srcOrd="3" destOrd="0" presId="urn:microsoft.com/office/officeart/2005/8/layout/vList2"/>
    <dgm:cxn modelId="{97B1DA19-B905-43D9-A8F4-411A6DCC30B9}" type="presParOf" srcId="{65DC97D5-25DB-4A4B-82E7-885A334EA2C3}" destId="{E9A4038B-BB9C-451F-8838-448391327A2A}" srcOrd="4" destOrd="0" presId="urn:microsoft.com/office/officeart/2005/8/layout/vList2"/>
    <dgm:cxn modelId="{EA352FDD-B97D-4465-83EB-91495DA007E9}" type="presParOf" srcId="{65DC97D5-25DB-4A4B-82E7-885A334EA2C3}" destId="{7D4031FD-0DC8-4F8F-A923-5DC427CF2758}" srcOrd="5" destOrd="0" presId="urn:microsoft.com/office/officeart/2005/8/layout/vList2"/>
    <dgm:cxn modelId="{4A8FD528-1B01-4FD6-923C-7D3A42171FEE}" type="presParOf" srcId="{65DC97D5-25DB-4A4B-82E7-885A334EA2C3}" destId="{0E5DE9CA-03C1-48E8-AC12-4BEF67190383}" srcOrd="6" destOrd="0" presId="urn:microsoft.com/office/officeart/2005/8/layout/vList2"/>
    <dgm:cxn modelId="{EA9F4E71-1CA2-4F99-B28F-EBFF98ACDFD6}" type="presParOf" srcId="{65DC97D5-25DB-4A4B-82E7-885A334EA2C3}" destId="{190786A3-C2A6-4F28-B387-138DC6C7C089}" srcOrd="7" destOrd="0" presId="urn:microsoft.com/office/officeart/2005/8/layout/vList2"/>
    <dgm:cxn modelId="{32E3BE46-9811-4028-8C96-758E5CC8BFD6}" type="presParOf" srcId="{65DC97D5-25DB-4A4B-82E7-885A334EA2C3}" destId="{F828C883-217B-4211-9A73-C7E28F5CEAC6}" srcOrd="8" destOrd="0" presId="urn:microsoft.com/office/officeart/2005/8/layout/vList2"/>
    <dgm:cxn modelId="{9F15FDB9-16F5-4C13-B3A1-2561530CFAF0}" type="presParOf" srcId="{65DC97D5-25DB-4A4B-82E7-885A334EA2C3}" destId="{F45F2A7D-0E27-4F34-9744-88EF29085CAB}" srcOrd="9" destOrd="0" presId="urn:microsoft.com/office/officeart/2005/8/layout/vList2"/>
    <dgm:cxn modelId="{D01C16C4-5E5C-4F90-B5E0-7C0CFEEDF56E}" type="presParOf" srcId="{65DC97D5-25DB-4A4B-82E7-885A334EA2C3}" destId="{C851237B-ED88-4B30-A5C5-7C416EECA928}" srcOrd="10" destOrd="0" presId="urn:microsoft.com/office/officeart/2005/8/layout/vList2"/>
    <dgm:cxn modelId="{1D8A90C9-57C8-462B-8E2E-28D7E1080164}" type="presParOf" srcId="{65DC97D5-25DB-4A4B-82E7-885A334EA2C3}" destId="{90E28B52-F285-4997-8F0C-6B48316227F5}" srcOrd="11" destOrd="0" presId="urn:microsoft.com/office/officeart/2005/8/layout/vList2"/>
    <dgm:cxn modelId="{77274168-1C67-4373-A5E7-1B921469FC3C}" type="presParOf" srcId="{65DC97D5-25DB-4A4B-82E7-885A334EA2C3}" destId="{5EAFA473-B660-4C99-B159-BA6EEBFD75ED}" srcOrd="12" destOrd="0" presId="urn:microsoft.com/office/officeart/2005/8/layout/vList2"/>
    <dgm:cxn modelId="{C6D28643-67B8-4017-9313-E8E67277892B}" type="presParOf" srcId="{65DC97D5-25DB-4A4B-82E7-885A334EA2C3}" destId="{E74C3A11-39AF-4A6D-8568-5876BD972749}" srcOrd="13" destOrd="0" presId="urn:microsoft.com/office/officeart/2005/8/layout/vList2"/>
    <dgm:cxn modelId="{6508C15E-E61C-4431-A97E-20C7CDF76E41}" type="presParOf" srcId="{65DC97D5-25DB-4A4B-82E7-885A334EA2C3}" destId="{D92E2471-75BB-4869-A8B7-A52FEE535D6B}" srcOrd="14" destOrd="0" presId="urn:microsoft.com/office/officeart/2005/8/layout/vList2"/>
  </dgm:cxnLst>
  <dgm:bg/>
  <dgm:whole/>
  <dgm:extLst>
    <a:ext uri="http://schemas.microsoft.com/office/drawing/2008/diagram">
      <dsp:dataModelExt xmlns="" xmlns:dsp="http://schemas.microsoft.com/office/drawing/2008/diagram" xmlns:a="http://schemas.openxmlformats.org/drawingml/2006/main" xmlns:dgm="http://schemas.openxmlformats.org/drawingml/2006/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5D90F3-FBBF-4DC7-BE45-648904C1E343}" type="doc">
      <dgm:prSet loTypeId="urn:microsoft.com/office/officeart/2005/8/layout/pyramid1" loCatId="pyramid" qsTypeId="urn:microsoft.com/office/officeart/2005/8/quickstyle/simple3" qsCatId="simple" csTypeId="urn:microsoft.com/office/officeart/2005/8/colors/colorful5" csCatId="colorful" phldr="1"/>
      <dgm:spPr/>
      <dgm:t>
        <a:bodyPr/>
        <a:lstStyle/>
        <a:p>
          <a:endParaRPr lang="es-PE"/>
        </a:p>
      </dgm:t>
    </dgm:pt>
    <dgm:pt modelId="{3BEC4508-0EFB-4F7E-9367-A91E8ED1323D}">
      <dgm:prSet custT="1"/>
      <dgm:spPr>
        <a:solidFill>
          <a:srgbClr val="DBE66B"/>
        </a:solidFill>
      </dgm:spPr>
      <dgm:t>
        <a:bodyPr/>
        <a:lstStyle/>
        <a:p>
          <a:pPr rtl="0"/>
          <a:r>
            <a:rPr lang="es-ES_tradnl" sz="2500" dirty="0" smtClean="0"/>
            <a:t>Abrazar con generosidad las pequeñas dificultades de cada día.</a:t>
          </a:r>
          <a:endParaRPr lang="es-PE" sz="2500" dirty="0"/>
        </a:p>
      </dgm:t>
    </dgm:pt>
    <dgm:pt modelId="{122BC178-B952-4747-8327-B8B93C40E3E6}" type="parTrans" cxnId="{48B41B26-7875-49E4-9850-B332A1631A20}">
      <dgm:prSet/>
      <dgm:spPr/>
      <dgm:t>
        <a:bodyPr/>
        <a:lstStyle/>
        <a:p>
          <a:endParaRPr lang="es-PE"/>
        </a:p>
      </dgm:t>
    </dgm:pt>
    <dgm:pt modelId="{6EDC837F-FE74-4056-AD2A-EFEA893E8BD0}" type="sibTrans" cxnId="{48B41B26-7875-49E4-9850-B332A1631A20}">
      <dgm:prSet/>
      <dgm:spPr/>
      <dgm:t>
        <a:bodyPr/>
        <a:lstStyle/>
        <a:p>
          <a:endParaRPr lang="es-PE"/>
        </a:p>
      </dgm:t>
    </dgm:pt>
    <dgm:pt modelId="{A979D60A-CA49-4658-9CCB-DD55CF3DC518}">
      <dgm:prSet custT="1"/>
      <dgm:spPr>
        <a:solidFill>
          <a:srgbClr val="FAA44A"/>
        </a:solidFill>
      </dgm:spPr>
      <dgm:t>
        <a:bodyPr/>
        <a:lstStyle/>
        <a:p>
          <a:pPr rtl="0"/>
          <a:r>
            <a:rPr lang="es-PE" sz="2500" dirty="0" smtClean="0"/>
            <a:t>Hay que pensar que siempre habrá dificultades.</a:t>
          </a:r>
          <a:endParaRPr lang="es-PE" sz="2500" dirty="0"/>
        </a:p>
      </dgm:t>
    </dgm:pt>
    <dgm:pt modelId="{A309D432-32B9-4E08-9EA4-3C82A2CEB8C7}" type="parTrans" cxnId="{89B44E5C-20CD-49E7-9A95-9705E2ACA241}">
      <dgm:prSet/>
      <dgm:spPr/>
      <dgm:t>
        <a:bodyPr/>
        <a:lstStyle/>
        <a:p>
          <a:endParaRPr lang="es-PE"/>
        </a:p>
      </dgm:t>
    </dgm:pt>
    <dgm:pt modelId="{2D322CCF-E346-4791-90EA-124694F67717}" type="sibTrans" cxnId="{89B44E5C-20CD-49E7-9A95-9705E2ACA241}">
      <dgm:prSet/>
      <dgm:spPr/>
      <dgm:t>
        <a:bodyPr/>
        <a:lstStyle/>
        <a:p>
          <a:endParaRPr lang="es-PE"/>
        </a:p>
      </dgm:t>
    </dgm:pt>
    <dgm:pt modelId="{E3E06172-79C1-424B-BE8C-52198589C5A1}">
      <dgm:prSet custT="1"/>
      <dgm:spPr>
        <a:solidFill>
          <a:srgbClr val="8AD7ED"/>
        </a:solidFill>
      </dgm:spPr>
      <dgm:t>
        <a:bodyPr/>
        <a:lstStyle/>
        <a:p>
          <a:r>
            <a:rPr lang="es-ES_tradnl" sz="2400" dirty="0" smtClean="0"/>
            <a:t>Primero </a:t>
          </a:r>
          <a:r>
            <a:rPr lang="es-ES_tradnl" sz="2400" dirty="0" smtClean="0"/>
            <a:t>hay </a:t>
          </a:r>
          <a:r>
            <a:rPr lang="es-ES_tradnl" sz="2400" dirty="0" smtClean="0"/>
            <a:t>que pedir ayuda.</a:t>
          </a:r>
          <a:endParaRPr lang="es-PE" sz="2400" dirty="0"/>
        </a:p>
      </dgm:t>
    </dgm:pt>
    <dgm:pt modelId="{7F604ECD-E056-4C61-BC7B-AB7BCBE0FA7A}" type="parTrans" cxnId="{2570C8B1-DEEE-4CF8-9580-B54C7481DC61}">
      <dgm:prSet/>
      <dgm:spPr/>
      <dgm:t>
        <a:bodyPr/>
        <a:lstStyle/>
        <a:p>
          <a:endParaRPr lang="es-PE"/>
        </a:p>
      </dgm:t>
    </dgm:pt>
    <dgm:pt modelId="{B49B353B-7162-414B-AA3D-80CB444D9946}" type="sibTrans" cxnId="{2570C8B1-DEEE-4CF8-9580-B54C7481DC61}">
      <dgm:prSet/>
      <dgm:spPr/>
      <dgm:t>
        <a:bodyPr/>
        <a:lstStyle/>
        <a:p>
          <a:endParaRPr lang="es-PE"/>
        </a:p>
      </dgm:t>
    </dgm:pt>
    <dgm:pt modelId="{59B6C9DD-BA3C-4F46-9809-2E9F47E6989C}" type="pres">
      <dgm:prSet presAssocID="{1A5D90F3-FBBF-4DC7-BE45-648904C1E343}" presName="Name0" presStyleCnt="0">
        <dgm:presLayoutVars>
          <dgm:dir/>
          <dgm:animLvl val="lvl"/>
          <dgm:resizeHandles val="exact"/>
        </dgm:presLayoutVars>
      </dgm:prSet>
      <dgm:spPr/>
      <dgm:t>
        <a:bodyPr/>
        <a:lstStyle/>
        <a:p>
          <a:endParaRPr lang="es-PE"/>
        </a:p>
      </dgm:t>
    </dgm:pt>
    <dgm:pt modelId="{A0B788A0-1335-495A-979A-C1F78046179A}" type="pres">
      <dgm:prSet presAssocID="{E3E06172-79C1-424B-BE8C-52198589C5A1}" presName="Name8" presStyleCnt="0"/>
      <dgm:spPr/>
    </dgm:pt>
    <dgm:pt modelId="{DC9ECD48-AF99-4CC0-9DE0-3A60DFE9D459}" type="pres">
      <dgm:prSet presAssocID="{E3E06172-79C1-424B-BE8C-52198589C5A1}" presName="level" presStyleLbl="node1" presStyleIdx="0" presStyleCnt="3">
        <dgm:presLayoutVars>
          <dgm:chMax val="1"/>
          <dgm:bulletEnabled val="1"/>
        </dgm:presLayoutVars>
      </dgm:prSet>
      <dgm:spPr/>
      <dgm:t>
        <a:bodyPr/>
        <a:lstStyle/>
        <a:p>
          <a:endParaRPr lang="es-PE"/>
        </a:p>
      </dgm:t>
    </dgm:pt>
    <dgm:pt modelId="{AD0C1427-B806-4595-89DE-74C1B5881EDC}" type="pres">
      <dgm:prSet presAssocID="{E3E06172-79C1-424B-BE8C-52198589C5A1}" presName="levelTx" presStyleLbl="revTx" presStyleIdx="0" presStyleCnt="0">
        <dgm:presLayoutVars>
          <dgm:chMax val="1"/>
          <dgm:bulletEnabled val="1"/>
        </dgm:presLayoutVars>
      </dgm:prSet>
      <dgm:spPr/>
      <dgm:t>
        <a:bodyPr/>
        <a:lstStyle/>
        <a:p>
          <a:endParaRPr lang="es-PE"/>
        </a:p>
      </dgm:t>
    </dgm:pt>
    <dgm:pt modelId="{3375773A-5C4E-4B67-8F55-886280C0BC2C}" type="pres">
      <dgm:prSet presAssocID="{3BEC4508-0EFB-4F7E-9367-A91E8ED1323D}" presName="Name8" presStyleCnt="0"/>
      <dgm:spPr/>
    </dgm:pt>
    <dgm:pt modelId="{724EF6EB-5A0F-497B-AC14-7A4FCA895769}" type="pres">
      <dgm:prSet presAssocID="{3BEC4508-0EFB-4F7E-9367-A91E8ED1323D}" presName="level" presStyleLbl="node1" presStyleIdx="1" presStyleCnt="3">
        <dgm:presLayoutVars>
          <dgm:chMax val="1"/>
          <dgm:bulletEnabled val="1"/>
        </dgm:presLayoutVars>
      </dgm:prSet>
      <dgm:spPr/>
      <dgm:t>
        <a:bodyPr/>
        <a:lstStyle/>
        <a:p>
          <a:endParaRPr lang="es-PE"/>
        </a:p>
      </dgm:t>
    </dgm:pt>
    <dgm:pt modelId="{3E5022B5-2D7D-4CC9-ADC2-863906525595}" type="pres">
      <dgm:prSet presAssocID="{3BEC4508-0EFB-4F7E-9367-A91E8ED1323D}" presName="levelTx" presStyleLbl="revTx" presStyleIdx="0" presStyleCnt="0">
        <dgm:presLayoutVars>
          <dgm:chMax val="1"/>
          <dgm:bulletEnabled val="1"/>
        </dgm:presLayoutVars>
      </dgm:prSet>
      <dgm:spPr/>
      <dgm:t>
        <a:bodyPr/>
        <a:lstStyle/>
        <a:p>
          <a:endParaRPr lang="es-PE"/>
        </a:p>
      </dgm:t>
    </dgm:pt>
    <dgm:pt modelId="{F0FF0A9E-0427-45C3-A564-D582812E5D0C}" type="pres">
      <dgm:prSet presAssocID="{A979D60A-CA49-4658-9CCB-DD55CF3DC518}" presName="Name8" presStyleCnt="0"/>
      <dgm:spPr/>
    </dgm:pt>
    <dgm:pt modelId="{920617CB-0B6C-4FFC-8893-9B9CE2906DDF}" type="pres">
      <dgm:prSet presAssocID="{A979D60A-CA49-4658-9CCB-DD55CF3DC518}" presName="level" presStyleLbl="node1" presStyleIdx="2" presStyleCnt="3">
        <dgm:presLayoutVars>
          <dgm:chMax val="1"/>
          <dgm:bulletEnabled val="1"/>
        </dgm:presLayoutVars>
      </dgm:prSet>
      <dgm:spPr/>
      <dgm:t>
        <a:bodyPr/>
        <a:lstStyle/>
        <a:p>
          <a:endParaRPr lang="es-PE"/>
        </a:p>
      </dgm:t>
    </dgm:pt>
    <dgm:pt modelId="{C02785DD-44E5-4898-96B0-1DB130EA9DBA}" type="pres">
      <dgm:prSet presAssocID="{A979D60A-CA49-4658-9CCB-DD55CF3DC518}" presName="levelTx" presStyleLbl="revTx" presStyleIdx="0" presStyleCnt="0">
        <dgm:presLayoutVars>
          <dgm:chMax val="1"/>
          <dgm:bulletEnabled val="1"/>
        </dgm:presLayoutVars>
      </dgm:prSet>
      <dgm:spPr/>
      <dgm:t>
        <a:bodyPr/>
        <a:lstStyle/>
        <a:p>
          <a:endParaRPr lang="es-PE"/>
        </a:p>
      </dgm:t>
    </dgm:pt>
  </dgm:ptLst>
  <dgm:cxnLst>
    <dgm:cxn modelId="{2570C8B1-DEEE-4CF8-9580-B54C7481DC61}" srcId="{1A5D90F3-FBBF-4DC7-BE45-648904C1E343}" destId="{E3E06172-79C1-424B-BE8C-52198589C5A1}" srcOrd="0" destOrd="0" parTransId="{7F604ECD-E056-4C61-BC7B-AB7BCBE0FA7A}" sibTransId="{B49B353B-7162-414B-AA3D-80CB444D9946}"/>
    <dgm:cxn modelId="{21D23015-BF1F-483B-8A93-383A0051CB80}" type="presOf" srcId="{E3E06172-79C1-424B-BE8C-52198589C5A1}" destId="{AD0C1427-B806-4595-89DE-74C1B5881EDC}" srcOrd="1" destOrd="0" presId="urn:microsoft.com/office/officeart/2005/8/layout/pyramid1"/>
    <dgm:cxn modelId="{3C66DCA2-854E-44D4-85FE-9333643617AD}" type="presOf" srcId="{3BEC4508-0EFB-4F7E-9367-A91E8ED1323D}" destId="{724EF6EB-5A0F-497B-AC14-7A4FCA895769}" srcOrd="0" destOrd="0" presId="urn:microsoft.com/office/officeart/2005/8/layout/pyramid1"/>
    <dgm:cxn modelId="{48B41B26-7875-49E4-9850-B332A1631A20}" srcId="{1A5D90F3-FBBF-4DC7-BE45-648904C1E343}" destId="{3BEC4508-0EFB-4F7E-9367-A91E8ED1323D}" srcOrd="1" destOrd="0" parTransId="{122BC178-B952-4747-8327-B8B93C40E3E6}" sibTransId="{6EDC837F-FE74-4056-AD2A-EFEA893E8BD0}"/>
    <dgm:cxn modelId="{871F8CD5-041B-41BB-A5CA-3146167599E7}" type="presOf" srcId="{A979D60A-CA49-4658-9CCB-DD55CF3DC518}" destId="{C02785DD-44E5-4898-96B0-1DB130EA9DBA}" srcOrd="1" destOrd="0" presId="urn:microsoft.com/office/officeart/2005/8/layout/pyramid1"/>
    <dgm:cxn modelId="{4700A326-391E-4784-941C-973B046A5A89}" type="presOf" srcId="{E3E06172-79C1-424B-BE8C-52198589C5A1}" destId="{DC9ECD48-AF99-4CC0-9DE0-3A60DFE9D459}" srcOrd="0" destOrd="0" presId="urn:microsoft.com/office/officeart/2005/8/layout/pyramid1"/>
    <dgm:cxn modelId="{A27A79DE-D7E0-4DA9-8D2C-556799B95531}" type="presOf" srcId="{A979D60A-CA49-4658-9CCB-DD55CF3DC518}" destId="{920617CB-0B6C-4FFC-8893-9B9CE2906DDF}" srcOrd="0" destOrd="0" presId="urn:microsoft.com/office/officeart/2005/8/layout/pyramid1"/>
    <dgm:cxn modelId="{89B44E5C-20CD-49E7-9A95-9705E2ACA241}" srcId="{1A5D90F3-FBBF-4DC7-BE45-648904C1E343}" destId="{A979D60A-CA49-4658-9CCB-DD55CF3DC518}" srcOrd="2" destOrd="0" parTransId="{A309D432-32B9-4E08-9EA4-3C82A2CEB8C7}" sibTransId="{2D322CCF-E346-4791-90EA-124694F67717}"/>
    <dgm:cxn modelId="{9579D594-8C20-4C51-84FF-D2A3F6BC4D49}" type="presOf" srcId="{3BEC4508-0EFB-4F7E-9367-A91E8ED1323D}" destId="{3E5022B5-2D7D-4CC9-ADC2-863906525595}" srcOrd="1" destOrd="0" presId="urn:microsoft.com/office/officeart/2005/8/layout/pyramid1"/>
    <dgm:cxn modelId="{C7600FB4-E953-4456-B1B6-128890D898EF}" type="presOf" srcId="{1A5D90F3-FBBF-4DC7-BE45-648904C1E343}" destId="{59B6C9DD-BA3C-4F46-9809-2E9F47E6989C}" srcOrd="0" destOrd="0" presId="urn:microsoft.com/office/officeart/2005/8/layout/pyramid1"/>
    <dgm:cxn modelId="{C7DCB943-093A-4627-A3C8-F061A99E0C1F}" type="presParOf" srcId="{59B6C9DD-BA3C-4F46-9809-2E9F47E6989C}" destId="{A0B788A0-1335-495A-979A-C1F78046179A}" srcOrd="0" destOrd="0" presId="urn:microsoft.com/office/officeart/2005/8/layout/pyramid1"/>
    <dgm:cxn modelId="{7F40D2AE-C5D4-484D-910F-B4484B62F5D2}" type="presParOf" srcId="{A0B788A0-1335-495A-979A-C1F78046179A}" destId="{DC9ECD48-AF99-4CC0-9DE0-3A60DFE9D459}" srcOrd="0" destOrd="0" presId="urn:microsoft.com/office/officeart/2005/8/layout/pyramid1"/>
    <dgm:cxn modelId="{20B661E6-E38B-49ED-A76C-A9D10D8E86A1}" type="presParOf" srcId="{A0B788A0-1335-495A-979A-C1F78046179A}" destId="{AD0C1427-B806-4595-89DE-74C1B5881EDC}" srcOrd="1" destOrd="0" presId="urn:microsoft.com/office/officeart/2005/8/layout/pyramid1"/>
    <dgm:cxn modelId="{80400046-47AB-498C-8653-89C47C244730}" type="presParOf" srcId="{59B6C9DD-BA3C-4F46-9809-2E9F47E6989C}" destId="{3375773A-5C4E-4B67-8F55-886280C0BC2C}" srcOrd="1" destOrd="0" presId="urn:microsoft.com/office/officeart/2005/8/layout/pyramid1"/>
    <dgm:cxn modelId="{A215D683-FD90-4DA6-8E3D-85E19D45975F}" type="presParOf" srcId="{3375773A-5C4E-4B67-8F55-886280C0BC2C}" destId="{724EF6EB-5A0F-497B-AC14-7A4FCA895769}" srcOrd="0" destOrd="0" presId="urn:microsoft.com/office/officeart/2005/8/layout/pyramid1"/>
    <dgm:cxn modelId="{DDC668B5-C6D9-4557-804A-2BA0F978755C}" type="presParOf" srcId="{3375773A-5C4E-4B67-8F55-886280C0BC2C}" destId="{3E5022B5-2D7D-4CC9-ADC2-863906525595}" srcOrd="1" destOrd="0" presId="urn:microsoft.com/office/officeart/2005/8/layout/pyramid1"/>
    <dgm:cxn modelId="{DA8066D8-1829-4C1F-A12C-593D79F1FAF3}" type="presParOf" srcId="{59B6C9DD-BA3C-4F46-9809-2E9F47E6989C}" destId="{F0FF0A9E-0427-45C3-A564-D582812E5D0C}" srcOrd="2" destOrd="0" presId="urn:microsoft.com/office/officeart/2005/8/layout/pyramid1"/>
    <dgm:cxn modelId="{828B9643-418A-474A-8799-F6AAFF0B32E4}" type="presParOf" srcId="{F0FF0A9E-0427-45C3-A564-D582812E5D0C}" destId="{920617CB-0B6C-4FFC-8893-9B9CE2906DDF}" srcOrd="0" destOrd="0" presId="urn:microsoft.com/office/officeart/2005/8/layout/pyramid1"/>
    <dgm:cxn modelId="{339A2742-0A66-4A69-8346-9FCF2D9D5058}" type="presParOf" srcId="{F0FF0A9E-0427-45C3-A564-D582812E5D0C}" destId="{C02785DD-44E5-4898-96B0-1DB130EA9DBA}" srcOrd="1" destOrd="0" presId="urn:microsoft.com/office/officeart/2005/8/layout/pyramid1"/>
  </dgm:cxnLst>
  <dgm:bg/>
  <dgm:whole/>
  <dgm:extLst>
    <a:ext uri="http://schemas.microsoft.com/office/drawing/2008/diagram">
      <dsp:dataModelExt xmlns="" xmlns:dsp="http://schemas.microsoft.com/office/drawing/2008/diagram" xmlns:a="http://schemas.openxmlformats.org/drawingml/2006/main" xmlns:dgm="http://schemas.openxmlformats.org/drawingml/2006/diagram"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6889DE-3FB5-433D-99EF-1018B943EF5F}">
      <dsp:nvSpPr>
        <dsp:cNvPr id="0" name=""/>
        <dsp:cNvSpPr/>
      </dsp:nvSpPr>
      <dsp:spPr>
        <a:xfrm>
          <a:off x="589363" y="0"/>
          <a:ext cx="6679452" cy="471490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F92193-FB19-4AAD-B17C-7CB8AC6CCA3B}">
      <dsp:nvSpPr>
        <dsp:cNvPr id="0" name=""/>
        <dsp:cNvSpPr/>
      </dsp:nvSpPr>
      <dsp:spPr>
        <a:xfrm>
          <a:off x="0" y="1414472"/>
          <a:ext cx="7858179" cy="188596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s-ES_tradnl" sz="3300" kern="1200" dirty="0" smtClean="0"/>
            <a:t>La fortaleza es la virtud cardinal que potencia la voluntad para que alcance el bien empleando todas las fuerzas posibles.</a:t>
          </a:r>
          <a:endParaRPr lang="es-PE" sz="3300" kern="1200" dirty="0"/>
        </a:p>
      </dsp:txBody>
      <dsp:txXfrm>
        <a:off x="0" y="1414472"/>
        <a:ext cx="7858179" cy="188596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C23889E-754E-4F8E-93D2-DF31CC0A2C36}">
      <dsp:nvSpPr>
        <dsp:cNvPr id="0" name=""/>
        <dsp:cNvSpPr/>
      </dsp:nvSpPr>
      <dsp:spPr>
        <a:xfrm>
          <a:off x="1727" y="0"/>
          <a:ext cx="2688282" cy="500141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_tradnl" sz="2000" kern="1200" dirty="0" smtClean="0"/>
            <a:t>Lleva en el alma una gran energía para luchar.</a:t>
          </a:r>
          <a:endParaRPr lang="en-US" sz="2000" kern="1200" dirty="0"/>
        </a:p>
      </dsp:txBody>
      <dsp:txXfrm>
        <a:off x="1727" y="2000567"/>
        <a:ext cx="2688282" cy="2000567"/>
      </dsp:txXfrm>
    </dsp:sp>
    <dsp:sp modelId="{CBED3730-0EAA-405F-A143-74AE42380F58}">
      <dsp:nvSpPr>
        <dsp:cNvPr id="0" name=""/>
        <dsp:cNvSpPr/>
      </dsp:nvSpPr>
      <dsp:spPr>
        <a:xfrm>
          <a:off x="513132" y="300085"/>
          <a:ext cx="1665472" cy="1665472"/>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0A8699-E48A-4406-916D-DB90D189D3C0}">
      <dsp:nvSpPr>
        <dsp:cNvPr id="0" name=""/>
        <dsp:cNvSpPr/>
      </dsp:nvSpPr>
      <dsp:spPr>
        <a:xfrm>
          <a:off x="2770658" y="0"/>
          <a:ext cx="2688282" cy="5001419"/>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_tradnl" sz="2000" kern="1200" dirty="0" smtClean="0"/>
            <a:t>No es tibio, ni mediocre.</a:t>
          </a:r>
          <a:endParaRPr lang="en-US" sz="2000" kern="1200" dirty="0"/>
        </a:p>
      </dsp:txBody>
      <dsp:txXfrm>
        <a:off x="2770658" y="2000567"/>
        <a:ext cx="2688282" cy="2000567"/>
      </dsp:txXfrm>
    </dsp:sp>
    <dsp:sp modelId="{217EE67B-8336-4068-9998-332109D42F9E}">
      <dsp:nvSpPr>
        <dsp:cNvPr id="0" name=""/>
        <dsp:cNvSpPr/>
      </dsp:nvSpPr>
      <dsp:spPr>
        <a:xfrm>
          <a:off x="3282063" y="300085"/>
          <a:ext cx="1665472" cy="1665472"/>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4CE93C-8E28-489E-8012-EA9B15B38EAB}">
      <dsp:nvSpPr>
        <dsp:cNvPr id="0" name=""/>
        <dsp:cNvSpPr/>
      </dsp:nvSpPr>
      <dsp:spPr>
        <a:xfrm>
          <a:off x="5539589" y="0"/>
          <a:ext cx="2688282" cy="5001419"/>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_tradnl" sz="2000" kern="1200" dirty="0" smtClean="0"/>
            <a:t>Tiene un alma valiente ante toda clase de peligros y enemigos.</a:t>
          </a:r>
          <a:endParaRPr lang="en-US" sz="2000" kern="1200" dirty="0"/>
        </a:p>
      </dsp:txBody>
      <dsp:txXfrm>
        <a:off x="5539589" y="2000567"/>
        <a:ext cx="2688282" cy="2000567"/>
      </dsp:txXfrm>
    </dsp:sp>
    <dsp:sp modelId="{1C1E5635-0DE4-49A1-95FB-204402A8E589}">
      <dsp:nvSpPr>
        <dsp:cNvPr id="0" name=""/>
        <dsp:cNvSpPr/>
      </dsp:nvSpPr>
      <dsp:spPr>
        <a:xfrm>
          <a:off x="6050994" y="300085"/>
          <a:ext cx="1665472" cy="1665472"/>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BDE358-D54B-4519-BEDE-03F322648646}">
      <dsp:nvSpPr>
        <dsp:cNvPr id="0" name=""/>
        <dsp:cNvSpPr/>
      </dsp:nvSpPr>
      <dsp:spPr>
        <a:xfrm>
          <a:off x="329183" y="4001135"/>
          <a:ext cx="7571232" cy="750212"/>
        </a:xfrm>
        <a:prstGeom prst="leftRightArrow">
          <a:avLst/>
        </a:prstGeom>
        <a:solidFill>
          <a:schemeClr val="accent3">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51F22FE-858E-4E0C-848A-FCB0A9296378}">
      <dsp:nvSpPr>
        <dsp:cNvPr id="0" name=""/>
        <dsp:cNvSpPr/>
      </dsp:nvSpPr>
      <dsp:spPr>
        <a:xfrm>
          <a:off x="0" y="97588"/>
          <a:ext cx="8286808" cy="551655"/>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b="0" i="0" kern="1200" baseline="0" dirty="0" smtClean="0"/>
            <a:t>Sabe decir que no al capricho.</a:t>
          </a:r>
          <a:endParaRPr lang="es-PE" sz="2300" b="0" i="0" kern="1200" baseline="0" dirty="0"/>
        </a:p>
      </dsp:txBody>
      <dsp:txXfrm>
        <a:off x="0" y="97588"/>
        <a:ext cx="8286808" cy="551655"/>
      </dsp:txXfrm>
    </dsp:sp>
    <dsp:sp modelId="{CEEBB8C6-32ED-4B85-9FCF-516C143DEA6A}">
      <dsp:nvSpPr>
        <dsp:cNvPr id="0" name=""/>
        <dsp:cNvSpPr/>
      </dsp:nvSpPr>
      <dsp:spPr>
        <a:xfrm>
          <a:off x="0" y="715483"/>
          <a:ext cx="8286808"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b="0" i="0" kern="1200" baseline="0" dirty="0" smtClean="0"/>
            <a:t>Cambia de actividad para descansar, nunca está inactivo.</a:t>
          </a:r>
          <a:endParaRPr lang="es-PE" sz="2300" b="0" i="0" kern="1200" baseline="0" dirty="0"/>
        </a:p>
      </dsp:txBody>
      <dsp:txXfrm>
        <a:off x="0" y="715483"/>
        <a:ext cx="8286808" cy="551655"/>
      </dsp:txXfrm>
    </dsp:sp>
    <dsp:sp modelId="{E9A4038B-BB9C-451F-8838-448391327A2A}">
      <dsp:nvSpPr>
        <dsp:cNvPr id="0" name=""/>
        <dsp:cNvSpPr/>
      </dsp:nvSpPr>
      <dsp:spPr>
        <a:xfrm>
          <a:off x="0" y="1333378"/>
          <a:ext cx="8286808" cy="551655"/>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b="0" i="0" kern="1200" baseline="0" dirty="0" smtClean="0"/>
            <a:t>Pone todo el empeño para terminar bien lo que se ha comenzado.</a:t>
          </a:r>
          <a:endParaRPr lang="es-PE" sz="2300" kern="1200" dirty="0"/>
        </a:p>
      </dsp:txBody>
      <dsp:txXfrm>
        <a:off x="0" y="1333378"/>
        <a:ext cx="8286808" cy="551655"/>
      </dsp:txXfrm>
    </dsp:sp>
    <dsp:sp modelId="{0E5DE9CA-03C1-48E8-AC12-4BEF67190383}">
      <dsp:nvSpPr>
        <dsp:cNvPr id="0" name=""/>
        <dsp:cNvSpPr/>
      </dsp:nvSpPr>
      <dsp:spPr>
        <a:xfrm>
          <a:off x="0" y="1951273"/>
          <a:ext cx="8286808" cy="551655"/>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b="0" i="0" kern="1200" baseline="0" dirty="0" smtClean="0"/>
            <a:t>No se conforma con hacer las cosas por cumplir.</a:t>
          </a:r>
          <a:endParaRPr lang="es-ES_tradnl" sz="2300" b="0" i="0" kern="1200" baseline="0" dirty="0"/>
        </a:p>
      </dsp:txBody>
      <dsp:txXfrm>
        <a:off x="0" y="1951273"/>
        <a:ext cx="8286808" cy="551655"/>
      </dsp:txXfrm>
    </dsp:sp>
    <dsp:sp modelId="{F828C883-217B-4211-9A73-C7E28F5CEAC6}">
      <dsp:nvSpPr>
        <dsp:cNvPr id="0" name=""/>
        <dsp:cNvSpPr/>
      </dsp:nvSpPr>
      <dsp:spPr>
        <a:xfrm>
          <a:off x="0" y="2569169"/>
          <a:ext cx="8286808" cy="551655"/>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b="0" i="0" kern="1200" baseline="0" dirty="0" smtClean="0"/>
            <a:t>Es contante en las tareas, vence la pereza que le puede acechar.</a:t>
          </a:r>
          <a:endParaRPr lang="es-ES_tradnl" sz="2300" b="0" i="0" kern="1200" baseline="0" dirty="0"/>
        </a:p>
      </dsp:txBody>
      <dsp:txXfrm>
        <a:off x="0" y="2569169"/>
        <a:ext cx="8286808" cy="551655"/>
      </dsp:txXfrm>
    </dsp:sp>
    <dsp:sp modelId="{C851237B-ED88-4B30-A5C5-7C416EECA928}">
      <dsp:nvSpPr>
        <dsp:cNvPr id="0" name=""/>
        <dsp:cNvSpPr/>
      </dsp:nvSpPr>
      <dsp:spPr>
        <a:xfrm>
          <a:off x="0" y="3187064"/>
          <a:ext cx="8286808"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kern="1200" dirty="0" smtClean="0"/>
            <a:t>No se resigna a la primera, ni a las siguientes derrotas.</a:t>
          </a:r>
          <a:endParaRPr lang="es-PE" sz="2300" kern="1200" dirty="0"/>
        </a:p>
      </dsp:txBody>
      <dsp:txXfrm>
        <a:off x="0" y="3187064"/>
        <a:ext cx="8286808" cy="551655"/>
      </dsp:txXfrm>
    </dsp:sp>
    <dsp:sp modelId="{5EAFA473-B660-4C99-B159-BA6EEBFD75ED}">
      <dsp:nvSpPr>
        <dsp:cNvPr id="0" name=""/>
        <dsp:cNvSpPr/>
      </dsp:nvSpPr>
      <dsp:spPr>
        <a:xfrm>
          <a:off x="0" y="3804959"/>
          <a:ext cx="8286808" cy="551655"/>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kern="1200" dirty="0" smtClean="0"/>
            <a:t>Se plantea metas y nuevos retos siempre.</a:t>
          </a:r>
          <a:endParaRPr lang="es-PE" sz="2300" kern="1200" dirty="0"/>
        </a:p>
      </dsp:txBody>
      <dsp:txXfrm>
        <a:off x="0" y="3804959"/>
        <a:ext cx="8286808" cy="551655"/>
      </dsp:txXfrm>
    </dsp:sp>
    <dsp:sp modelId="{D92E2471-75BB-4869-A8B7-A52FEE535D6B}">
      <dsp:nvSpPr>
        <dsp:cNvPr id="0" name=""/>
        <dsp:cNvSpPr/>
      </dsp:nvSpPr>
      <dsp:spPr>
        <a:xfrm>
          <a:off x="0" y="4422854"/>
          <a:ext cx="8286808" cy="551655"/>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_tradnl" sz="2300" kern="1200" dirty="0" smtClean="0"/>
            <a:t>Vence la excesiva comodidad que le debilita.</a:t>
          </a:r>
          <a:endParaRPr lang="es-PE" sz="2300" kern="1200" dirty="0"/>
        </a:p>
      </dsp:txBody>
      <dsp:txXfrm>
        <a:off x="0" y="4422854"/>
        <a:ext cx="8286808" cy="55165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C9ECD48-AF99-4CC0-9DE0-3A60DFE9D459}">
      <dsp:nvSpPr>
        <dsp:cNvPr id="0" name=""/>
        <dsp:cNvSpPr/>
      </dsp:nvSpPr>
      <dsp:spPr>
        <a:xfrm>
          <a:off x="2743200" y="0"/>
          <a:ext cx="2743199" cy="1508654"/>
        </a:xfrm>
        <a:prstGeom prst="trapezoid">
          <a:avLst>
            <a:gd name="adj" fmla="val 90915"/>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_tradnl" sz="2400" kern="1200" dirty="0" smtClean="0"/>
            <a:t>Primero hay que pedir ayuda.</a:t>
          </a:r>
          <a:endParaRPr lang="es-PE" sz="2400" kern="1200" dirty="0"/>
        </a:p>
      </dsp:txBody>
      <dsp:txXfrm>
        <a:off x="2743200" y="0"/>
        <a:ext cx="2743199" cy="1508654"/>
      </dsp:txXfrm>
    </dsp:sp>
    <dsp:sp modelId="{724EF6EB-5A0F-497B-AC14-7A4FCA895769}">
      <dsp:nvSpPr>
        <dsp:cNvPr id="0" name=""/>
        <dsp:cNvSpPr/>
      </dsp:nvSpPr>
      <dsp:spPr>
        <a:xfrm>
          <a:off x="1371600" y="1508654"/>
          <a:ext cx="5486399" cy="1508654"/>
        </a:xfrm>
        <a:prstGeom prst="trapezoid">
          <a:avLst>
            <a:gd name="adj" fmla="val 90915"/>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s-ES_tradnl" sz="2700" kern="1200" dirty="0" smtClean="0"/>
            <a:t>Abrazar con generosidad las pequeñas dificultades de cada día.</a:t>
          </a:r>
          <a:endParaRPr lang="es-PE" sz="2700" kern="1200" dirty="0"/>
        </a:p>
      </dsp:txBody>
      <dsp:txXfrm>
        <a:off x="2331720" y="1508654"/>
        <a:ext cx="3566160" cy="1508654"/>
      </dsp:txXfrm>
    </dsp:sp>
    <dsp:sp modelId="{920617CB-0B6C-4FFC-8893-9B9CE2906DDF}">
      <dsp:nvSpPr>
        <dsp:cNvPr id="0" name=""/>
        <dsp:cNvSpPr/>
      </dsp:nvSpPr>
      <dsp:spPr>
        <a:xfrm>
          <a:off x="0" y="3017308"/>
          <a:ext cx="8229600" cy="1508654"/>
        </a:xfrm>
        <a:prstGeom prst="trapezoid">
          <a:avLst>
            <a:gd name="adj" fmla="val 90915"/>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s-PE" sz="2700" kern="1200" smtClean="0"/>
            <a:t>Hay que pensar que siempre habrá dificultades.</a:t>
          </a:r>
          <a:endParaRPr lang="es-PE" sz="2700" kern="1200" dirty="0"/>
        </a:p>
      </dsp:txBody>
      <dsp:txXfrm>
        <a:off x="1440179" y="3017308"/>
        <a:ext cx="5349240" cy="1508654"/>
      </dsp:txXfrm>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F521492-6D5E-40D4-AC5D-6D6186B2381B}" type="datetimeFigureOut">
              <a:rPr lang="en-US"/>
              <a:pPr>
                <a:defRPr/>
              </a:pPr>
              <a:t>14/2/14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FA745FF-E847-4D82-AA2B-77554B3F1FEE}" type="slidenum">
              <a:rPr lang="en-US"/>
              <a:pPr>
                <a:defRPr/>
              </a:pPr>
              <a:t>‹Nr.›</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069226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PE" smtClean="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0F889D-1E47-4341-934F-46E7F07D4872}" type="slidenum">
              <a:rPr lang="en-US" smtClean="0"/>
              <a:pPr fontAlgn="base">
                <a:spcBef>
                  <a:spcPct val="0"/>
                </a:spcBef>
                <a:spcAft>
                  <a:spcPct val="0"/>
                </a:spcAft>
                <a:defRPr/>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PE" smtClean="0"/>
          </a:p>
        </p:txBody>
      </p:sp>
      <p:sp>
        <p:nvSpPr>
          <p:cNvPr id="22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4435FE-B759-4CB0-B766-22A0330636BE}" type="slidenum">
              <a:rPr lang="en-US" smtClean="0"/>
              <a:pPr fontAlgn="base">
                <a:spcBef>
                  <a:spcPct val="0"/>
                </a:spcBef>
                <a:spcAft>
                  <a:spcPct val="0"/>
                </a:spcAft>
                <a:defRPr/>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E" smtClean="0"/>
          </a:p>
        </p:txBody>
      </p:sp>
      <p:sp>
        <p:nvSpPr>
          <p:cNvPr id="4" name="Slide Number Placeholder 3"/>
          <p:cNvSpPr>
            <a:spLocks noGrp="1"/>
          </p:cNvSpPr>
          <p:nvPr>
            <p:ph type="sldNum" sz="quarter" idx="5"/>
          </p:nvPr>
        </p:nvSpPr>
        <p:spPr/>
        <p:txBody>
          <a:bodyPr/>
          <a:lstStyle/>
          <a:p>
            <a:pPr>
              <a:defRPr/>
            </a:pPr>
            <a:fld id="{F3A74ED7-9F65-4E22-A634-17F6C2776A7E}" type="slidenum">
              <a:rPr lang="en-US" smtClean="0"/>
              <a:pPr>
                <a:defRPr/>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PE" smtClean="0"/>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1D7F7E-32C9-457B-8D22-B5167107563E}" type="slidenum">
              <a:rPr lang="en-US" smtClean="0"/>
              <a:pPr fontAlgn="base">
                <a:spcBef>
                  <a:spcPct val="0"/>
                </a:spcBef>
                <a:spcAft>
                  <a:spcPct val="0"/>
                </a:spcAft>
                <a:defRPr/>
              </a:pPr>
              <a:t>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57743894-D569-4A8A-A253-63D5BB8F3C18}"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330DAE09-B731-4623-8AF2-4203983456D5}"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70366DB6-FF79-4C39-BA27-CC71459922C9}"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7AD1CD3F-2B4A-4FF5-A36E-39E130425661}"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CC01C40E-95FC-4609-893D-EF906A8B02A7}"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59C8B9F6-BBA2-481E-9498-670D46FC4E4A}"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E" smtClean="0"/>
          </a:p>
        </p:txBody>
      </p:sp>
      <p:sp>
        <p:nvSpPr>
          <p:cNvPr id="4" name="Slide Number Placeholder 3"/>
          <p:cNvSpPr>
            <a:spLocks noGrp="1"/>
          </p:cNvSpPr>
          <p:nvPr>
            <p:ph type="sldNum" sz="quarter" idx="5"/>
          </p:nvPr>
        </p:nvSpPr>
        <p:spPr/>
        <p:txBody>
          <a:bodyPr/>
          <a:lstStyle/>
          <a:p>
            <a:pPr>
              <a:defRPr/>
            </a:pPr>
            <a:fld id="{F4DEBB4F-1E00-41C3-9EE6-8B513D1074E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E0BBB5A-3E95-42AD-AFCA-E857C3400E1D}" type="datetimeFigureOut">
              <a:rPr lang="en-US"/>
              <a:pPr>
                <a:defRPr/>
              </a:pPr>
              <a:t>14/2/14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6BE698-6826-40FD-9312-835A9C2BF886}" type="slidenum">
              <a:rPr lang="en-US"/>
              <a:pPr>
                <a:defRPr/>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22E49E1-B81E-4D22-93BE-A0C07B303982}" type="datetimeFigureOut">
              <a:rPr lang="en-US"/>
              <a:pPr>
                <a:defRPr/>
              </a:pPr>
              <a:t>14/2/14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A3C07E-8133-4EBA-BD7D-08E353E4AA83}" type="slidenum">
              <a:rPr lang="en-US"/>
              <a:pPr>
                <a:defRPr/>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10CAE26-70EA-4E29-883A-81E7853FF1FA}" type="datetimeFigureOut">
              <a:rPr lang="en-US"/>
              <a:pPr>
                <a:defRPr/>
              </a:pPr>
              <a:t>14/2/14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33C28BA-5EA4-4804-B4E8-91511E3AEEE8}" type="slidenum">
              <a:rPr lang="en-US"/>
              <a:pPr>
                <a:defRPr/>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78F34BB-DC55-4D60-AD78-A97C16B204F5}" type="datetimeFigureOut">
              <a:rPr lang="en-US"/>
              <a:pPr>
                <a:defRPr/>
              </a:pPr>
              <a:t>14/2/14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9A41D5-482B-4C99-B625-FA86F0ECCBCD}" type="slidenum">
              <a:rPr lang="en-US"/>
              <a:pPr>
                <a:defRPr/>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C2E3F0B-3019-49E1-9892-9046EA41658D}" type="datetimeFigureOut">
              <a:rPr lang="en-US"/>
              <a:pPr>
                <a:defRPr/>
              </a:pPr>
              <a:t>14/2/14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28E7A6-2225-4BC2-8E4F-6C724ECA2ED2}" type="slidenum">
              <a:rPr lang="en-US"/>
              <a:pPr>
                <a:defRPr/>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5BC16E4-BF30-47D9-BED5-9FE5A75D4446}" type="datetimeFigureOut">
              <a:rPr lang="en-US"/>
              <a:pPr>
                <a:defRPr/>
              </a:pPr>
              <a:t>14/2/14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C9E79DE-E435-4316-A3DD-6C95A32591D2}" type="slidenum">
              <a:rPr lang="en-US"/>
              <a:pPr>
                <a:defRPr/>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C5E2E4C-ABD5-4307-AA95-10F5C2017B4B}" type="datetimeFigureOut">
              <a:rPr lang="en-US"/>
              <a:pPr>
                <a:defRPr/>
              </a:pPr>
              <a:t>14/2/14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3D38148-8192-4096-81C8-179F4BF1B2B7}" type="slidenum">
              <a:rPr lang="en-US"/>
              <a:pPr>
                <a:defRPr/>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0EC25D1-75DE-4393-A1C1-48F72E80DCE6}" type="datetimeFigureOut">
              <a:rPr lang="en-US"/>
              <a:pPr>
                <a:defRPr/>
              </a:pPr>
              <a:t>14/2/14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9BBFAEE-958C-4E12-B714-6990C5693D55}" type="slidenum">
              <a:rPr lang="en-US"/>
              <a:pPr>
                <a:defRPr/>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2BB555-4FE7-4929-A02B-F5835FB36D90}" type="datetimeFigureOut">
              <a:rPr lang="en-US"/>
              <a:pPr>
                <a:defRPr/>
              </a:pPr>
              <a:t>14/2/14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06729D2-11C7-401A-B133-B21E8AA006FD}" type="slidenum">
              <a:rPr lang="en-US"/>
              <a:pPr>
                <a:defRPr/>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BC17C7C-EF07-4BB5-98F9-25939D6A2756}" type="datetimeFigureOut">
              <a:rPr lang="en-US"/>
              <a:pPr>
                <a:defRPr/>
              </a:pPr>
              <a:t>14/2/14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5836BB-FE3E-4D1F-AC9D-BE30A3B59877}" type="slidenum">
              <a:rPr lang="en-US"/>
              <a:pPr>
                <a:defRPr/>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EC82565-6F86-4FC9-85AE-6C3A2B344C65}" type="datetimeFigureOut">
              <a:rPr lang="en-US"/>
              <a:pPr>
                <a:defRPr/>
              </a:pPr>
              <a:t>14/2/14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D2E914C-AEA2-44C7-9F98-79525E37147A}" type="slidenum">
              <a:rPr lang="en-US"/>
              <a:pPr>
                <a:defRPr/>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87B3B95-5F9D-4EFC-A1C6-68305ACF0552}" type="datetimeFigureOut">
              <a:rPr lang="en-US"/>
              <a:pPr>
                <a:defRPr/>
              </a:pPr>
              <a:t>14/2/14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E0BFC18-007D-4280-B536-CBCFDC47FAFB}" type="slidenum">
              <a:rPr lang="en-US"/>
              <a:pPr>
                <a:defRPr/>
              </a:pPr>
              <a:t>‹Nr.›</a:t>
            </a:fld>
            <a:endParaRPr lang="en-US"/>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2375248" y="1567333"/>
            <a:ext cx="6373216" cy="4525963"/>
          </a:xfrm>
        </p:spPr>
        <p:txBody>
          <a:bodyPr/>
          <a:lstStyle/>
          <a:p>
            <a:r>
              <a:rPr lang="es-ES_tradnl" sz="2450" dirty="0" smtClean="0"/>
              <a:t>“Nuestra recompensa se encuentra en el esfuerzo y no en el resultado. Un esfuerzo total es una victoria completa.” (Mahatma Gandhi)</a:t>
            </a:r>
          </a:p>
          <a:p>
            <a:r>
              <a:rPr lang="es-ES_tradnl" sz="2450" dirty="0" smtClean="0"/>
              <a:t>“</a:t>
            </a:r>
            <a:r>
              <a:rPr lang="es-PE" sz="2450" dirty="0" smtClean="0"/>
              <a:t>Las personas fuertes crean sus acontecimientos; las débiles sufren lo que les impone el destino.</a:t>
            </a:r>
            <a:r>
              <a:rPr lang="es-ES_tradnl" sz="2450" dirty="0" smtClean="0"/>
              <a:t>” (Alfred </a:t>
            </a:r>
            <a:r>
              <a:rPr lang="es-ES_tradnl" sz="2450" dirty="0" err="1" smtClean="0"/>
              <a:t>Victor</a:t>
            </a:r>
            <a:r>
              <a:rPr lang="es-ES_tradnl" sz="2450" dirty="0" smtClean="0"/>
              <a:t> de </a:t>
            </a:r>
            <a:r>
              <a:rPr lang="es-ES_tradnl" sz="2450" dirty="0" err="1" smtClean="0"/>
              <a:t>Vigny</a:t>
            </a:r>
            <a:r>
              <a:rPr lang="es-ES_tradnl" sz="2450" dirty="0" smtClean="0"/>
              <a:t>)</a:t>
            </a:r>
          </a:p>
          <a:p>
            <a:r>
              <a:rPr lang="es-ES_tradnl" sz="2450" dirty="0" smtClean="0"/>
              <a:t>“</a:t>
            </a:r>
            <a:r>
              <a:rPr lang="es-PE" sz="2450" dirty="0" smtClean="0"/>
              <a:t>Nada es tan difícil que no pueda conseguir la fortaleza</a:t>
            </a:r>
            <a:r>
              <a:rPr lang="es-ES_tradnl" sz="2450" dirty="0" smtClean="0"/>
              <a:t>.” (Julio César)</a:t>
            </a:r>
            <a:endParaRPr lang="en-US" sz="2450" dirty="0" smtClean="0"/>
          </a:p>
          <a:p>
            <a:r>
              <a:rPr lang="es-ES_tradnl" sz="2450" dirty="0" smtClean="0"/>
              <a:t>“</a:t>
            </a:r>
            <a:r>
              <a:rPr lang="es-PE" sz="2450" dirty="0" smtClean="0"/>
              <a:t>El fuego prueba el oro; la miseria los hombres fuertes.</a:t>
            </a:r>
            <a:r>
              <a:rPr lang="es-ES_tradnl" sz="2450" dirty="0" smtClean="0"/>
              <a:t>” (Séneca)</a:t>
            </a:r>
            <a:endParaRPr lang="en-US" sz="2450" dirty="0" smtClean="0"/>
          </a:p>
          <a:p>
            <a:endParaRPr lang="en-US" sz="28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051720" y="1700808"/>
            <a:ext cx="6048672" cy="3962400"/>
          </a:xfrm>
        </p:spPr>
        <p:txBody>
          <a:bodyPr/>
          <a:lstStyle/>
          <a:p>
            <a:pPr lvl="0"/>
            <a:r>
              <a:rPr lang="es-ES_tradnl" sz="3600" dirty="0" smtClean="0"/>
              <a:t>La fortaleza es la virtud cardinal que potencia la voluntad para que alcance el bien empleando todas las fuerzas posibles.</a:t>
            </a:r>
            <a:endParaRPr lang="es-PE"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4 Marcador de contenido"/>
          <p:cNvSpPr>
            <a:spLocks noGrp="1"/>
          </p:cNvSpPr>
          <p:nvPr>
            <p:ph idx="1"/>
          </p:nvPr>
        </p:nvSpPr>
        <p:spPr>
          <a:xfrm>
            <a:off x="1066800" y="2057400"/>
            <a:ext cx="4572000" cy="3429000"/>
          </a:xfrm>
        </p:spPr>
        <p:txBody>
          <a:bodyPr/>
          <a:lstStyle/>
          <a:p>
            <a:pPr>
              <a:buNone/>
            </a:pPr>
            <a:r>
              <a:rPr lang="es-ES_tradnl" sz="3000" dirty="0" smtClean="0"/>
              <a:t>	La debilidad:  Un hombre débil no puede pasar ninguna dificultad, se entristece, se deprime, se des-espera, cae sin remedio y no puede volver a levantarse. </a:t>
            </a:r>
            <a:endParaRPr lang="es-PE" sz="3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s-PE" sz="4000" dirty="0" smtClean="0"/>
              <a:t>Un hombre fuerte…</a:t>
            </a:r>
            <a:endParaRPr lang="en-US" sz="4000" dirty="0" smtClean="0"/>
          </a:p>
        </p:txBody>
      </p:sp>
      <p:graphicFrame>
        <p:nvGraphicFramePr>
          <p:cNvPr id="4" name="Content Placeholder 3"/>
          <p:cNvGraphicFramePr>
            <a:graphicFrameLocks noGrp="1"/>
          </p:cNvGraphicFramePr>
          <p:nvPr>
            <p:ph idx="1"/>
          </p:nvPr>
        </p:nvGraphicFramePr>
        <p:xfrm>
          <a:off x="457200" y="1371600"/>
          <a:ext cx="8229600" cy="4724400"/>
        </p:xfrm>
        <a:graphic>
          <a:graphicData uri="http://schemas.openxmlformats.org/drawingml/2006/diagram">
            <a: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3 Rectángulo"/>
          <p:cNvSpPr/>
          <p:nvPr/>
        </p:nvSpPr>
        <p:spPr>
          <a:xfrm>
            <a:off x="2133600" y="1905000"/>
            <a:ext cx="5867400" cy="2785378"/>
          </a:xfrm>
          <a:prstGeom prst="rect">
            <a:avLst/>
          </a:prstGeom>
        </p:spPr>
        <p:txBody>
          <a:bodyPr wrap="square">
            <a:spAutoFit/>
          </a:bodyPr>
          <a:lstStyle/>
          <a:p>
            <a:pPr algn="ctr"/>
            <a:r>
              <a:rPr lang="es-ES_tradnl" sz="2500" dirty="0" smtClean="0">
                <a:latin typeface="Calibri"/>
                <a:cs typeface="Calibri"/>
              </a:rPr>
              <a:t>Las mujeres poseen, por naturaleza, una predisposición para la fortaleza. Son capaces de resistir y acometer los problemas y los dolores. Te corresponde aprovechar esa especial característica para ser mejor practicando actos esforzados que te lleven a ser mejor cada día.</a:t>
            </a:r>
            <a:endParaRPr lang="es-PE" sz="2500" dirty="0">
              <a:latin typeface="Calibri"/>
              <a:cs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3 Marcador de contenido"/>
          <p:cNvSpPr>
            <a:spLocks noGrp="1"/>
          </p:cNvSpPr>
          <p:nvPr>
            <p:ph idx="1"/>
          </p:nvPr>
        </p:nvSpPr>
        <p:spPr>
          <a:xfrm>
            <a:off x="1752600" y="1752600"/>
            <a:ext cx="6324600" cy="3276600"/>
          </a:xfrm>
        </p:spPr>
        <p:txBody>
          <a:bodyPr/>
          <a:lstStyle/>
          <a:p>
            <a:pPr algn="ctr">
              <a:buNone/>
            </a:pPr>
            <a:r>
              <a:rPr lang="es-ES_tradnl" sz="2500" dirty="0" smtClean="0"/>
              <a:t>	La fuerza física es buena y, por tanto, está muy bien que la desarrolles. No olvides, sin embargo, que la fuerza espiritual, que es la fuerza de voluntad es la que puede darte la felicidad que quieres. Ser fuerte es resistir la dificultad, vencer el capricho y saber decir que no a lo que es placentero pero que te hace daño.</a:t>
            </a:r>
            <a:endParaRPr lang="es-PE" sz="2500" dirty="0" smtClean="0"/>
          </a:p>
          <a:p>
            <a:pPr>
              <a:buNone/>
            </a:pPr>
            <a:endParaRPr lang="es-PE"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4 Rectángulo"/>
          <p:cNvSpPr/>
          <p:nvPr/>
        </p:nvSpPr>
        <p:spPr>
          <a:xfrm>
            <a:off x="914400" y="357166"/>
            <a:ext cx="7261348" cy="646331"/>
          </a:xfrm>
          <a:prstGeom prst="rect">
            <a:avLst/>
          </a:prstGeom>
        </p:spPr>
        <p:txBody>
          <a:bodyPr wrap="none">
            <a:spAutoFit/>
          </a:bodyPr>
          <a:lstStyle/>
          <a:p>
            <a:r>
              <a:rPr lang="es-PE" sz="3600" dirty="0" smtClean="0">
                <a:latin typeface="Calibri"/>
                <a:cs typeface="Calibri"/>
              </a:rPr>
              <a:t>Quien posee la virtud de la fortaleza…</a:t>
            </a:r>
            <a:endParaRPr lang="es-PE" sz="3600" dirty="0">
              <a:latin typeface="Calibri"/>
              <a:cs typeface="Calibri"/>
            </a:endParaRPr>
          </a:p>
        </p:txBody>
      </p:sp>
      <p:graphicFrame>
        <p:nvGraphicFramePr>
          <p:cNvPr id="7" name="6 Diagrama"/>
          <p:cNvGraphicFramePr/>
          <p:nvPr/>
        </p:nvGraphicFramePr>
        <p:xfrm>
          <a:off x="533400" y="1143000"/>
          <a:ext cx="8182004" cy="5072098"/>
        </p:xfrm>
        <a:graphic>
          <a:graphicData uri="http://schemas.openxmlformats.org/drawingml/2006/diagram">
            <a: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242" name="Title 1"/>
          <p:cNvSpPr>
            <a:spLocks noGrp="1"/>
          </p:cNvSpPr>
          <p:nvPr>
            <p:ph type="title"/>
          </p:nvPr>
        </p:nvSpPr>
        <p:spPr>
          <a:xfrm>
            <a:off x="214282" y="274638"/>
            <a:ext cx="8472518" cy="1143000"/>
          </a:xfrm>
        </p:spPr>
        <p:txBody>
          <a:bodyPr/>
          <a:lstStyle/>
          <a:p>
            <a:r>
              <a:rPr lang="es-PE" sz="4000" dirty="0" smtClean="0"/>
              <a:t>¿Cómo lograr la fortaleza?</a:t>
            </a:r>
            <a:endParaRPr lang="en-US" sz="4000" dirty="0" smtClean="0"/>
          </a:p>
        </p:txBody>
      </p:sp>
      <p:graphicFrame>
        <p:nvGraphicFramePr>
          <p:cNvPr id="7" name="6 Marcador de contenido"/>
          <p:cNvGraphicFramePr>
            <a:graphicFrameLocks noGrp="1"/>
          </p:cNvGraphicFramePr>
          <p:nvPr>
            <p:ph idx="1"/>
          </p:nvPr>
        </p:nvGraphicFramePr>
        <p:xfrm>
          <a:off x="457200" y="1600200"/>
          <a:ext cx="8229600" cy="4525963"/>
        </p:xfrm>
        <a:graphic>
          <a:graphicData uri="http://schemas.openxmlformats.org/drawingml/2006/diagram">
            <a: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4 Marcador de contenido"/>
          <p:cNvSpPr>
            <a:spLocks noGrp="1"/>
          </p:cNvSpPr>
          <p:nvPr>
            <p:ph idx="1"/>
          </p:nvPr>
        </p:nvSpPr>
        <p:spPr>
          <a:xfrm>
            <a:off x="762000" y="1885928"/>
            <a:ext cx="4929222" cy="4972072"/>
          </a:xfrm>
        </p:spPr>
        <p:txBody>
          <a:bodyPr/>
          <a:lstStyle/>
          <a:p>
            <a:pPr>
              <a:buNone/>
            </a:pPr>
            <a:r>
              <a:rPr lang="es-ES_tradnl" sz="2600" dirty="0" smtClean="0"/>
              <a:t>	La educación de la fortaleza comienza desde muy temprana edad, a los 8 años, y ha de estar siempre apoyada e impulsada por la autoridad de los padres y profesores, ayudando a afrontar día a día las pequeñas cosas, que se manifiestan como molestas, incómodas, adversas, difíciles, cansadoras, etc.</a:t>
            </a:r>
            <a:endParaRPr lang="es-PE" sz="2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TotalTime>
  <Words>483</Words>
  <Application>Microsoft Office PowerPoint</Application>
  <PresentationFormat>Presentación en pantalla (4:3)</PresentationFormat>
  <Paragraphs>37</Paragraphs>
  <Slides>11</Slides>
  <Notes>11</Notes>
  <HiddenSlides>0</HiddenSlides>
  <MMClips>0</MMClips>
  <ScaleCrop>false</ScaleCrop>
  <HeadingPairs>
    <vt:vector size="4" baseType="variant">
      <vt:variant>
        <vt:lpstr>Plantilla de diseño</vt:lpstr>
      </vt:variant>
      <vt:variant>
        <vt:i4>1</vt:i4>
      </vt:variant>
      <vt:variant>
        <vt:lpstr>Títulos de diapositiva</vt:lpstr>
      </vt:variant>
      <vt:variant>
        <vt:i4>11</vt:i4>
      </vt:variant>
    </vt:vector>
  </HeadingPairs>
  <TitlesOfParts>
    <vt:vector size="12" baseType="lpstr">
      <vt:lpstr>Office Theme</vt:lpstr>
      <vt:lpstr>Diapositiva 1</vt:lpstr>
      <vt:lpstr>La fortaleza es la virtud cardinal que potencia la voluntad para que alcance el bien empleando todas las fuerzas posibles.</vt:lpstr>
      <vt:lpstr>Diapositiva 3</vt:lpstr>
      <vt:lpstr>Un hombre fuerte…</vt:lpstr>
      <vt:lpstr>Diapositiva 5</vt:lpstr>
      <vt:lpstr>Diapositiva 6</vt:lpstr>
      <vt:lpstr>Diapositiva 7</vt:lpstr>
      <vt:lpstr>¿Cómo lograr la fortaleza?</vt:lpstr>
      <vt:lpstr>Diapositiva 9</vt:lpstr>
      <vt:lpstr>Diapositiva 10</vt:lpstr>
      <vt:lpstr>Diapositiva 11</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Libro 4 Vivo con Optimismo</dc:title>
  <dc:creator>Cristina</dc:creator>
  <cp:lastModifiedBy>DB3</cp:lastModifiedBy>
  <cp:revision>95</cp:revision>
  <dcterms:created xsi:type="dcterms:W3CDTF">2014-02-15T02:17:17Z</dcterms:created>
  <dcterms:modified xsi:type="dcterms:W3CDTF">2014-02-15T02:41:03Z</dcterms:modified>
</cp:coreProperties>
</file>